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262" r:id="rId5"/>
    <p:sldId id="280" r:id="rId6"/>
    <p:sldId id="281" r:id="rId7"/>
    <p:sldId id="279" r:id="rId8"/>
    <p:sldId id="282" r:id="rId9"/>
    <p:sldId id="274" r:id="rId10"/>
    <p:sldId id="273" r:id="rId11"/>
    <p:sldId id="272" r:id="rId12"/>
    <p:sldId id="271" r:id="rId13"/>
    <p:sldId id="276" r:id="rId14"/>
    <p:sldId id="277" r:id="rId15"/>
    <p:sldId id="27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ber, Adam" initials="BA" lastIdx="1" clrIdx="0">
    <p:extLst>
      <p:ext uri="{19B8F6BF-5375-455C-9EA6-DF929625EA0E}">
        <p15:presenceInfo xmlns:p15="http://schemas.microsoft.com/office/powerpoint/2012/main" userId="S::Adam.Bober@truist.com::596fa136-4049-4ce0-af32-7eb7f937164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1A47"/>
    <a:srgbClr val="464646"/>
    <a:srgbClr val="AFABC9"/>
    <a:srgbClr val="000000"/>
    <a:srgbClr val="7C6992"/>
    <a:srgbClr val="2B8A8C"/>
    <a:srgbClr val="FBB74C"/>
    <a:srgbClr val="68A1D8"/>
    <a:srgbClr val="EDEE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5F2724-AC8F-44D2-8CE9-CFB1CA495E54}" v="16" dt="2023-12-01T21:19:20.5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240" autoAdjust="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7355F4-A356-4F8E-8969-47C4D350C6F1}" type="datetimeFigureOut">
              <a:rPr lang="en-US" smtClean="0"/>
              <a:t>12/4/2023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654855-F76B-4060-8222-C23B92FA2C43}" type="slidenum">
              <a:rPr lang="en-US" smtClean="0"/>
              <a:t>‹#›</a:t>
            </a:fld>
            <a:endParaRPr lang="en-US"/>
          </a:p>
        </p:txBody>
      </p:sp>
    </p:spTree>
    <p:extLst>
      <p:ext uri="{BB962C8B-B14F-4D97-AF65-F5344CB8AC3E}">
        <p14:creationId xmlns:p14="http://schemas.microsoft.com/office/powerpoint/2010/main" val="2611272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C5528C-B2E1-5B49-9B1D-A63B15224057}" type="slidenum">
              <a:rPr lang="en-US" smtClean="0"/>
              <a:t>1</a:t>
            </a:fld>
            <a:endParaRPr lang="en-US" dirty="0"/>
          </a:p>
        </p:txBody>
      </p:sp>
    </p:spTree>
    <p:extLst>
      <p:ext uri="{BB962C8B-B14F-4D97-AF65-F5344CB8AC3E}">
        <p14:creationId xmlns:p14="http://schemas.microsoft.com/office/powerpoint/2010/main" val="2721138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6C35EC-5FB1-DF4F-B000-A63A5988CF2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96116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6C35EC-5FB1-DF4F-B000-A63A5988CF2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11211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6C35EC-5FB1-DF4F-B000-A63A5988CF2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82909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6C35EC-5FB1-DF4F-B000-A63A5988CF2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28621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6C35EC-5FB1-DF4F-B000-A63A5988CF2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49689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6C35EC-5FB1-DF4F-B000-A63A5988CF2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987878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6C35EC-5FB1-DF4F-B000-A63A5988CF2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62415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3F85A287-F74F-7747-B16A-938E742C493D}"/>
              </a:ext>
            </a:extLst>
          </p:cNvPr>
          <p:cNvSpPr>
            <a:spLocks noGrp="1"/>
          </p:cNvSpPr>
          <p:nvPr>
            <p:ph type="subTitle" idx="1" hasCustomPrompt="1"/>
          </p:nvPr>
        </p:nvSpPr>
        <p:spPr>
          <a:xfrm>
            <a:off x="278036" y="3130305"/>
            <a:ext cx="3706888" cy="1655762"/>
          </a:xfrm>
        </p:spPr>
        <p:txBody>
          <a:bodyPr anchor="t">
            <a:normAutofit/>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rgbClr val="2D1A46"/>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dirty="0"/>
              <a:t>Insert date, version number</a:t>
            </a:r>
          </a:p>
        </p:txBody>
      </p:sp>
      <p:sp>
        <p:nvSpPr>
          <p:cNvPr id="6" name="Title 1">
            <a:extLst>
              <a:ext uri="{FF2B5EF4-FFF2-40B4-BE49-F238E27FC236}">
                <a16:creationId xmlns:a16="http://schemas.microsoft.com/office/drawing/2014/main" id="{6E7F7EF3-C858-714E-A58A-26CB3B6E82F9}"/>
              </a:ext>
            </a:extLst>
          </p:cNvPr>
          <p:cNvSpPr>
            <a:spLocks noGrp="1"/>
          </p:cNvSpPr>
          <p:nvPr>
            <p:ph type="ctrTitle" hasCustomPrompt="1"/>
          </p:nvPr>
        </p:nvSpPr>
        <p:spPr>
          <a:xfrm>
            <a:off x="278036" y="1829191"/>
            <a:ext cx="3706888" cy="1204277"/>
          </a:xfrm>
        </p:spPr>
        <p:txBody>
          <a:bodyPr anchor="b" anchorCtr="0">
            <a:noAutofit/>
          </a:bodyPr>
          <a:lstStyle>
            <a:lvl1pPr algn="l">
              <a:lnSpc>
                <a:spcPct val="85000"/>
              </a:lnSpc>
              <a:defRPr sz="3300">
                <a:solidFill>
                  <a:schemeClr val="tx2"/>
                </a:solidFill>
              </a:defRPr>
            </a:lvl1pPr>
          </a:lstStyle>
          <a:p>
            <a:r>
              <a:rPr lang="en-US" noProof="0" dirty="0"/>
              <a:t>Truist presentation title here</a:t>
            </a:r>
          </a:p>
        </p:txBody>
      </p:sp>
      <p:sp>
        <p:nvSpPr>
          <p:cNvPr id="34" name="Disclaimer">
            <a:extLst>
              <a:ext uri="{FF2B5EF4-FFF2-40B4-BE49-F238E27FC236}">
                <a16:creationId xmlns:a16="http://schemas.microsoft.com/office/drawing/2014/main" id="{252DB3A2-F93E-EB4B-829B-9025C7CD4429}"/>
              </a:ext>
            </a:extLst>
          </p:cNvPr>
          <p:cNvSpPr txBox="1"/>
          <p:nvPr/>
        </p:nvSpPr>
        <p:spPr>
          <a:xfrm>
            <a:off x="273485" y="6293164"/>
            <a:ext cx="4508065" cy="92333"/>
          </a:xfrm>
          <a:prstGeom prst="rect">
            <a:avLst/>
          </a:prstGeom>
          <a:noFill/>
        </p:spPr>
        <p:txBody>
          <a:bodyPr wrap="square" lIns="0" tIns="0" rIns="0" bIns="0" rtlCol="0" anchor="b">
            <a:spAutoFit/>
          </a:bodyPr>
          <a:lstStyle/>
          <a:p>
            <a:r>
              <a:rPr lang="en-GB" sz="600" dirty="0">
                <a:solidFill>
                  <a:srgbClr val="2E1A47"/>
                </a:solidFill>
                <a:cs typeface="Arial" panose="020B0604020202020204" pitchFamily="34" charset="0"/>
              </a:rPr>
              <a:t>© 2020 Truist Financial Corporation. Truist, Truist purple, and the Truist logo are service marks of Truist Financial Corporation.</a:t>
            </a:r>
          </a:p>
        </p:txBody>
      </p:sp>
    </p:spTree>
    <p:extLst>
      <p:ext uri="{BB962C8B-B14F-4D97-AF65-F5344CB8AC3E}">
        <p14:creationId xmlns:p14="http://schemas.microsoft.com/office/powerpoint/2010/main" val="894373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8" name="Freeform 7">
            <a:extLst>
              <a:ext uri="{FF2B5EF4-FFF2-40B4-BE49-F238E27FC236}">
                <a16:creationId xmlns:a16="http://schemas.microsoft.com/office/drawing/2014/main" id="{2142F3C7-090D-204B-BD1B-C74974D698C9}"/>
              </a:ext>
            </a:extLst>
          </p:cNvPr>
          <p:cNvSpPr/>
          <p:nvPr/>
        </p:nvSpPr>
        <p:spPr>
          <a:xfrm>
            <a:off x="279400" y="368300"/>
            <a:ext cx="3872795" cy="3862657"/>
          </a:xfrm>
          <a:custGeom>
            <a:avLst/>
            <a:gdLst>
              <a:gd name="connsiteX0" fmla="*/ 331232 w 3872795"/>
              <a:gd name="connsiteY0" fmla="*/ 0 h 3862657"/>
              <a:gd name="connsiteX1" fmla="*/ 642144 w 3872795"/>
              <a:gd name="connsiteY1" fmla="*/ 0 h 3862657"/>
              <a:gd name="connsiteX2" fmla="*/ 1656119 w 3872795"/>
              <a:gd name="connsiteY2" fmla="*/ 0 h 3862657"/>
              <a:gd name="connsiteX3" fmla="*/ 2216676 w 3872795"/>
              <a:gd name="connsiteY3" fmla="*/ 0 h 3862657"/>
              <a:gd name="connsiteX4" fmla="*/ 3541563 w 3872795"/>
              <a:gd name="connsiteY4" fmla="*/ 0 h 3862657"/>
              <a:gd name="connsiteX5" fmla="*/ 3872795 w 3872795"/>
              <a:gd name="connsiteY5" fmla="*/ 331232 h 3862657"/>
              <a:gd name="connsiteX6" fmla="*/ 3872795 w 3872795"/>
              <a:gd name="connsiteY6" fmla="*/ 642144 h 3862657"/>
              <a:gd name="connsiteX7" fmla="*/ 3872795 w 3872795"/>
              <a:gd name="connsiteY7" fmla="*/ 1686441 h 3862657"/>
              <a:gd name="connsiteX8" fmla="*/ 3872795 w 3872795"/>
              <a:gd name="connsiteY8" fmla="*/ 2176216 h 3862657"/>
              <a:gd name="connsiteX9" fmla="*/ 3872795 w 3872795"/>
              <a:gd name="connsiteY9" fmla="*/ 3210644 h 3862657"/>
              <a:gd name="connsiteX10" fmla="*/ 3872795 w 3872795"/>
              <a:gd name="connsiteY10" fmla="*/ 3531425 h 3862657"/>
              <a:gd name="connsiteX11" fmla="*/ 3541563 w 3872795"/>
              <a:gd name="connsiteY11" fmla="*/ 3862657 h 3862657"/>
              <a:gd name="connsiteX12" fmla="*/ 2880320 w 3872795"/>
              <a:gd name="connsiteY12" fmla="*/ 3862657 h 3862657"/>
              <a:gd name="connsiteX13" fmla="*/ 2216676 w 3872795"/>
              <a:gd name="connsiteY13" fmla="*/ 3862657 h 3862657"/>
              <a:gd name="connsiteX14" fmla="*/ 1656119 w 3872795"/>
              <a:gd name="connsiteY14" fmla="*/ 3862657 h 3862657"/>
              <a:gd name="connsiteX15" fmla="*/ 936104 w 3872795"/>
              <a:gd name="connsiteY15" fmla="*/ 3862657 h 3862657"/>
              <a:gd name="connsiteX16" fmla="*/ 331232 w 3872795"/>
              <a:gd name="connsiteY16" fmla="*/ 3862657 h 3862657"/>
              <a:gd name="connsiteX17" fmla="*/ 0 w 3872795"/>
              <a:gd name="connsiteY17" fmla="*/ 3531425 h 3862657"/>
              <a:gd name="connsiteX18" fmla="*/ 0 w 3872795"/>
              <a:gd name="connsiteY18" fmla="*/ 3210644 h 3862657"/>
              <a:gd name="connsiteX19" fmla="*/ 0 w 3872795"/>
              <a:gd name="connsiteY19" fmla="*/ 2176216 h 3862657"/>
              <a:gd name="connsiteX20" fmla="*/ 0 w 3872795"/>
              <a:gd name="connsiteY20" fmla="*/ 1686441 h 3862657"/>
              <a:gd name="connsiteX21" fmla="*/ 0 w 3872795"/>
              <a:gd name="connsiteY21" fmla="*/ 642144 h 3862657"/>
              <a:gd name="connsiteX22" fmla="*/ 0 w 3872795"/>
              <a:gd name="connsiteY22" fmla="*/ 331232 h 3862657"/>
              <a:gd name="connsiteX23" fmla="*/ 331232 w 3872795"/>
              <a:gd name="connsiteY23" fmla="*/ 0 h 3862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72795" h="3862657">
                <a:moveTo>
                  <a:pt x="331232" y="0"/>
                </a:moveTo>
                <a:lnTo>
                  <a:pt x="642144" y="0"/>
                </a:lnTo>
                <a:lnTo>
                  <a:pt x="1656119" y="0"/>
                </a:lnTo>
                <a:lnTo>
                  <a:pt x="2216676" y="0"/>
                </a:lnTo>
                <a:lnTo>
                  <a:pt x="3541563" y="0"/>
                </a:lnTo>
                <a:cubicBezTo>
                  <a:pt x="3724497" y="0"/>
                  <a:pt x="3872795" y="148298"/>
                  <a:pt x="3872795" y="331232"/>
                </a:cubicBezTo>
                <a:lnTo>
                  <a:pt x="3872795" y="642144"/>
                </a:lnTo>
                <a:lnTo>
                  <a:pt x="3872795" y="1686441"/>
                </a:lnTo>
                <a:lnTo>
                  <a:pt x="3872795" y="2176216"/>
                </a:lnTo>
                <a:lnTo>
                  <a:pt x="3872795" y="3210644"/>
                </a:lnTo>
                <a:lnTo>
                  <a:pt x="3872795" y="3531425"/>
                </a:lnTo>
                <a:cubicBezTo>
                  <a:pt x="3872795" y="3714359"/>
                  <a:pt x="3724497" y="3862657"/>
                  <a:pt x="3541563" y="3862657"/>
                </a:cubicBezTo>
                <a:lnTo>
                  <a:pt x="2880320" y="3862657"/>
                </a:lnTo>
                <a:lnTo>
                  <a:pt x="2216676" y="3862657"/>
                </a:lnTo>
                <a:lnTo>
                  <a:pt x="1656119" y="3862657"/>
                </a:lnTo>
                <a:lnTo>
                  <a:pt x="936104" y="3862657"/>
                </a:lnTo>
                <a:lnTo>
                  <a:pt x="331232" y="3862657"/>
                </a:lnTo>
                <a:cubicBezTo>
                  <a:pt x="148298" y="3862657"/>
                  <a:pt x="0" y="3714359"/>
                  <a:pt x="0" y="3531425"/>
                </a:cubicBezTo>
                <a:lnTo>
                  <a:pt x="0" y="3210644"/>
                </a:lnTo>
                <a:lnTo>
                  <a:pt x="0" y="2176216"/>
                </a:lnTo>
                <a:lnTo>
                  <a:pt x="0" y="1686441"/>
                </a:lnTo>
                <a:lnTo>
                  <a:pt x="0" y="642144"/>
                </a:lnTo>
                <a:lnTo>
                  <a:pt x="0" y="331232"/>
                </a:lnTo>
                <a:cubicBezTo>
                  <a:pt x="0" y="148298"/>
                  <a:pt x="148298" y="0"/>
                  <a:pt x="331232"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07070"/>
              </a:solidFill>
            </a:endParaRPr>
          </a:p>
        </p:txBody>
      </p:sp>
      <p:sp>
        <p:nvSpPr>
          <p:cNvPr id="7" name="Title 1">
            <a:extLst>
              <a:ext uri="{FF2B5EF4-FFF2-40B4-BE49-F238E27FC236}">
                <a16:creationId xmlns:a16="http://schemas.microsoft.com/office/drawing/2014/main" id="{A5562674-39F5-9848-93FD-C54021CF6D9A}"/>
              </a:ext>
            </a:extLst>
          </p:cNvPr>
          <p:cNvSpPr>
            <a:spLocks noGrp="1"/>
          </p:cNvSpPr>
          <p:nvPr>
            <p:ph type="ctrTitle"/>
          </p:nvPr>
        </p:nvSpPr>
        <p:spPr>
          <a:xfrm>
            <a:off x="569877" y="981075"/>
            <a:ext cx="3291840" cy="1693971"/>
          </a:xfrm>
        </p:spPr>
        <p:txBody>
          <a:bodyPr anchor="t">
            <a:noAutofit/>
          </a:bodyPr>
          <a:lstStyle>
            <a:lvl1pPr algn="l">
              <a:defRPr sz="3000">
                <a:solidFill>
                  <a:schemeClr val="bg1"/>
                </a:solidFill>
              </a:defRPr>
            </a:lvl1pPr>
          </a:lstStyle>
          <a:p>
            <a:r>
              <a:rPr lang="en-US" noProof="0"/>
              <a:t>Click to edit Master title style</a:t>
            </a:r>
            <a:endParaRPr lang="en-US" noProof="0" dirty="0"/>
          </a:p>
        </p:txBody>
      </p:sp>
      <p:sp>
        <p:nvSpPr>
          <p:cNvPr id="2" name="Footer Placeholder 1">
            <a:extLst>
              <a:ext uri="{FF2B5EF4-FFF2-40B4-BE49-F238E27FC236}">
                <a16:creationId xmlns:a16="http://schemas.microsoft.com/office/drawing/2014/main" id="{7416CF6C-2A85-9E41-9AD0-A163B908A146}"/>
              </a:ext>
            </a:extLst>
          </p:cNvPr>
          <p:cNvSpPr>
            <a:spLocks noGrp="1"/>
          </p:cNvSpPr>
          <p:nvPr>
            <p:ph type="ftr" sz="quarter" idx="10"/>
          </p:nvPr>
        </p:nvSpPr>
        <p:spPr/>
        <p:txBody>
          <a:bodyPr/>
          <a:lstStyle/>
          <a:p>
            <a:endParaRPr lang="en-US" dirty="0">
              <a:solidFill>
                <a:srgbClr val="464646"/>
              </a:solidFill>
            </a:endParaRPr>
          </a:p>
        </p:txBody>
      </p:sp>
      <p:sp>
        <p:nvSpPr>
          <p:cNvPr id="3" name="Slide Number Placeholder 2">
            <a:extLst>
              <a:ext uri="{FF2B5EF4-FFF2-40B4-BE49-F238E27FC236}">
                <a16:creationId xmlns:a16="http://schemas.microsoft.com/office/drawing/2014/main" id="{9F0621B3-CCFC-2042-862B-8C21B5093332}"/>
              </a:ext>
            </a:extLst>
          </p:cNvPr>
          <p:cNvSpPr>
            <a:spLocks noGrp="1"/>
          </p:cNvSpPr>
          <p:nvPr>
            <p:ph type="sldNum" sz="quarter" idx="11"/>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Tree>
    <p:extLst>
      <p:ext uri="{BB962C8B-B14F-4D97-AF65-F5344CB8AC3E}">
        <p14:creationId xmlns:p14="http://schemas.microsoft.com/office/powerpoint/2010/main" val="217748055"/>
      </p:ext>
    </p:extLst>
  </p:cSld>
  <p:clrMapOvr>
    <a:masterClrMapping/>
  </p:clrMapOvr>
  <p:extLst>
    <p:ext uri="{DCECCB84-F9BA-43D5-87BE-67443E8EF086}">
      <p15:sldGuideLst xmlns:p15="http://schemas.microsoft.com/office/powerpoint/2012/main">
        <p15:guide id="1" pos="3557">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ection Header - with section #">
    <p:spTree>
      <p:nvGrpSpPr>
        <p:cNvPr id="1" name=""/>
        <p:cNvGrpSpPr/>
        <p:nvPr/>
      </p:nvGrpSpPr>
      <p:grpSpPr>
        <a:xfrm>
          <a:off x="0" y="0"/>
          <a:ext cx="0" cy="0"/>
          <a:chOff x="0" y="0"/>
          <a:chExt cx="0" cy="0"/>
        </a:xfrm>
      </p:grpSpPr>
      <p:sp>
        <p:nvSpPr>
          <p:cNvPr id="8" name="Freeform 7">
            <a:extLst>
              <a:ext uri="{FF2B5EF4-FFF2-40B4-BE49-F238E27FC236}">
                <a16:creationId xmlns:a16="http://schemas.microsoft.com/office/drawing/2014/main" id="{2142F3C7-090D-204B-BD1B-C74974D698C9}"/>
              </a:ext>
            </a:extLst>
          </p:cNvPr>
          <p:cNvSpPr/>
          <p:nvPr/>
        </p:nvSpPr>
        <p:spPr>
          <a:xfrm>
            <a:off x="279400" y="368300"/>
            <a:ext cx="3872795" cy="3862657"/>
          </a:xfrm>
          <a:custGeom>
            <a:avLst/>
            <a:gdLst>
              <a:gd name="connsiteX0" fmla="*/ 331232 w 3872795"/>
              <a:gd name="connsiteY0" fmla="*/ 0 h 3862657"/>
              <a:gd name="connsiteX1" fmla="*/ 642144 w 3872795"/>
              <a:gd name="connsiteY1" fmla="*/ 0 h 3862657"/>
              <a:gd name="connsiteX2" fmla="*/ 1656119 w 3872795"/>
              <a:gd name="connsiteY2" fmla="*/ 0 h 3862657"/>
              <a:gd name="connsiteX3" fmla="*/ 2216676 w 3872795"/>
              <a:gd name="connsiteY3" fmla="*/ 0 h 3862657"/>
              <a:gd name="connsiteX4" fmla="*/ 3541563 w 3872795"/>
              <a:gd name="connsiteY4" fmla="*/ 0 h 3862657"/>
              <a:gd name="connsiteX5" fmla="*/ 3872795 w 3872795"/>
              <a:gd name="connsiteY5" fmla="*/ 331232 h 3862657"/>
              <a:gd name="connsiteX6" fmla="*/ 3872795 w 3872795"/>
              <a:gd name="connsiteY6" fmla="*/ 642144 h 3862657"/>
              <a:gd name="connsiteX7" fmla="*/ 3872795 w 3872795"/>
              <a:gd name="connsiteY7" fmla="*/ 1686441 h 3862657"/>
              <a:gd name="connsiteX8" fmla="*/ 3872795 w 3872795"/>
              <a:gd name="connsiteY8" fmla="*/ 2176216 h 3862657"/>
              <a:gd name="connsiteX9" fmla="*/ 3872795 w 3872795"/>
              <a:gd name="connsiteY9" fmla="*/ 3210644 h 3862657"/>
              <a:gd name="connsiteX10" fmla="*/ 3872795 w 3872795"/>
              <a:gd name="connsiteY10" fmla="*/ 3531425 h 3862657"/>
              <a:gd name="connsiteX11" fmla="*/ 3541563 w 3872795"/>
              <a:gd name="connsiteY11" fmla="*/ 3862657 h 3862657"/>
              <a:gd name="connsiteX12" fmla="*/ 2880320 w 3872795"/>
              <a:gd name="connsiteY12" fmla="*/ 3862657 h 3862657"/>
              <a:gd name="connsiteX13" fmla="*/ 2216676 w 3872795"/>
              <a:gd name="connsiteY13" fmla="*/ 3862657 h 3862657"/>
              <a:gd name="connsiteX14" fmla="*/ 1656119 w 3872795"/>
              <a:gd name="connsiteY14" fmla="*/ 3862657 h 3862657"/>
              <a:gd name="connsiteX15" fmla="*/ 936104 w 3872795"/>
              <a:gd name="connsiteY15" fmla="*/ 3862657 h 3862657"/>
              <a:gd name="connsiteX16" fmla="*/ 331232 w 3872795"/>
              <a:gd name="connsiteY16" fmla="*/ 3862657 h 3862657"/>
              <a:gd name="connsiteX17" fmla="*/ 0 w 3872795"/>
              <a:gd name="connsiteY17" fmla="*/ 3531425 h 3862657"/>
              <a:gd name="connsiteX18" fmla="*/ 0 w 3872795"/>
              <a:gd name="connsiteY18" fmla="*/ 3210644 h 3862657"/>
              <a:gd name="connsiteX19" fmla="*/ 0 w 3872795"/>
              <a:gd name="connsiteY19" fmla="*/ 2176216 h 3862657"/>
              <a:gd name="connsiteX20" fmla="*/ 0 w 3872795"/>
              <a:gd name="connsiteY20" fmla="*/ 1686441 h 3862657"/>
              <a:gd name="connsiteX21" fmla="*/ 0 w 3872795"/>
              <a:gd name="connsiteY21" fmla="*/ 642144 h 3862657"/>
              <a:gd name="connsiteX22" fmla="*/ 0 w 3872795"/>
              <a:gd name="connsiteY22" fmla="*/ 331232 h 3862657"/>
              <a:gd name="connsiteX23" fmla="*/ 331232 w 3872795"/>
              <a:gd name="connsiteY23" fmla="*/ 0 h 3862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72795" h="3862657">
                <a:moveTo>
                  <a:pt x="331232" y="0"/>
                </a:moveTo>
                <a:lnTo>
                  <a:pt x="642144" y="0"/>
                </a:lnTo>
                <a:lnTo>
                  <a:pt x="1656119" y="0"/>
                </a:lnTo>
                <a:lnTo>
                  <a:pt x="2216676" y="0"/>
                </a:lnTo>
                <a:lnTo>
                  <a:pt x="3541563" y="0"/>
                </a:lnTo>
                <a:cubicBezTo>
                  <a:pt x="3724497" y="0"/>
                  <a:pt x="3872795" y="148298"/>
                  <a:pt x="3872795" y="331232"/>
                </a:cubicBezTo>
                <a:lnTo>
                  <a:pt x="3872795" y="642144"/>
                </a:lnTo>
                <a:lnTo>
                  <a:pt x="3872795" y="1686441"/>
                </a:lnTo>
                <a:lnTo>
                  <a:pt x="3872795" y="2176216"/>
                </a:lnTo>
                <a:lnTo>
                  <a:pt x="3872795" y="3210644"/>
                </a:lnTo>
                <a:lnTo>
                  <a:pt x="3872795" y="3531425"/>
                </a:lnTo>
                <a:cubicBezTo>
                  <a:pt x="3872795" y="3714359"/>
                  <a:pt x="3724497" y="3862657"/>
                  <a:pt x="3541563" y="3862657"/>
                </a:cubicBezTo>
                <a:lnTo>
                  <a:pt x="2880320" y="3862657"/>
                </a:lnTo>
                <a:lnTo>
                  <a:pt x="2216676" y="3862657"/>
                </a:lnTo>
                <a:lnTo>
                  <a:pt x="1656119" y="3862657"/>
                </a:lnTo>
                <a:lnTo>
                  <a:pt x="936104" y="3862657"/>
                </a:lnTo>
                <a:lnTo>
                  <a:pt x="331232" y="3862657"/>
                </a:lnTo>
                <a:cubicBezTo>
                  <a:pt x="148298" y="3862657"/>
                  <a:pt x="0" y="3714359"/>
                  <a:pt x="0" y="3531425"/>
                </a:cubicBezTo>
                <a:lnTo>
                  <a:pt x="0" y="3210644"/>
                </a:lnTo>
                <a:lnTo>
                  <a:pt x="0" y="2176216"/>
                </a:lnTo>
                <a:lnTo>
                  <a:pt x="0" y="1686441"/>
                </a:lnTo>
                <a:lnTo>
                  <a:pt x="0" y="642144"/>
                </a:lnTo>
                <a:lnTo>
                  <a:pt x="0" y="331232"/>
                </a:lnTo>
                <a:cubicBezTo>
                  <a:pt x="0" y="148298"/>
                  <a:pt x="148298" y="0"/>
                  <a:pt x="331232"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 name="Title 1">
            <a:extLst>
              <a:ext uri="{FF2B5EF4-FFF2-40B4-BE49-F238E27FC236}">
                <a16:creationId xmlns:a16="http://schemas.microsoft.com/office/drawing/2014/main" id="{A5562674-39F5-9848-93FD-C54021CF6D9A}"/>
              </a:ext>
            </a:extLst>
          </p:cNvPr>
          <p:cNvSpPr>
            <a:spLocks noGrp="1"/>
          </p:cNvSpPr>
          <p:nvPr>
            <p:ph type="ctrTitle"/>
          </p:nvPr>
        </p:nvSpPr>
        <p:spPr>
          <a:xfrm>
            <a:off x="569877" y="981075"/>
            <a:ext cx="3291840" cy="1693971"/>
          </a:xfrm>
        </p:spPr>
        <p:txBody>
          <a:bodyPr anchor="t">
            <a:noAutofit/>
          </a:bodyPr>
          <a:lstStyle>
            <a:lvl1pPr algn="l">
              <a:defRPr sz="3000">
                <a:solidFill>
                  <a:schemeClr val="bg1"/>
                </a:solidFill>
              </a:defRPr>
            </a:lvl1pPr>
          </a:lstStyle>
          <a:p>
            <a:r>
              <a:rPr lang="en-US" noProof="0"/>
              <a:t>Click to edit Master title style</a:t>
            </a:r>
            <a:endParaRPr lang="en-US" noProof="0" dirty="0"/>
          </a:p>
        </p:txBody>
      </p:sp>
      <p:cxnSp>
        <p:nvCxnSpPr>
          <p:cNvPr id="9" name="Straight Connector 8">
            <a:extLst>
              <a:ext uri="{FF2B5EF4-FFF2-40B4-BE49-F238E27FC236}">
                <a16:creationId xmlns:a16="http://schemas.microsoft.com/office/drawing/2014/main" id="{0C216227-8403-E648-96E9-E683D122E680}"/>
              </a:ext>
            </a:extLst>
          </p:cNvPr>
          <p:cNvCxnSpPr>
            <a:cxnSpLocks/>
          </p:cNvCxnSpPr>
          <p:nvPr/>
        </p:nvCxnSpPr>
        <p:spPr>
          <a:xfrm>
            <a:off x="533873" y="2865324"/>
            <a:ext cx="33107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0E41AAFF-23D2-BB49-9F34-BF1A1277B78E}"/>
              </a:ext>
            </a:extLst>
          </p:cNvPr>
          <p:cNvSpPr>
            <a:spLocks noGrp="1"/>
          </p:cNvSpPr>
          <p:nvPr>
            <p:ph type="body" sz="quarter" idx="12" hasCustomPrompt="1"/>
          </p:nvPr>
        </p:nvSpPr>
        <p:spPr>
          <a:xfrm>
            <a:off x="569877" y="3055602"/>
            <a:ext cx="3292185" cy="307777"/>
          </a:xfrm>
        </p:spPr>
        <p:txBody>
          <a:bodyPr wrap="square">
            <a:spAutoFit/>
          </a:bodyPr>
          <a:lstStyle>
            <a:lvl1pPr marL="0" indent="0">
              <a:buNone/>
              <a:defRPr sz="2000">
                <a:solidFill>
                  <a:schemeClr val="bg1"/>
                </a:solidFill>
              </a:defRPr>
            </a:lvl1pPr>
            <a:lvl2pPr marL="137160" indent="0">
              <a:buNone/>
              <a:defRPr sz="2000">
                <a:solidFill>
                  <a:schemeClr val="bg1"/>
                </a:solidFill>
              </a:defRPr>
            </a:lvl2pPr>
            <a:lvl3pPr marL="228600" indent="0">
              <a:buNone/>
              <a:defRPr sz="2000">
                <a:solidFill>
                  <a:schemeClr val="bg1"/>
                </a:solidFill>
              </a:defRPr>
            </a:lvl3pPr>
            <a:lvl4pPr marL="320040" indent="0">
              <a:buNone/>
              <a:defRPr sz="2000">
                <a:solidFill>
                  <a:schemeClr val="bg1"/>
                </a:solidFill>
              </a:defRPr>
            </a:lvl4pPr>
            <a:lvl5pPr marL="411480" indent="0">
              <a:buNone/>
              <a:defRPr sz="2000">
                <a:solidFill>
                  <a:schemeClr val="bg1"/>
                </a:solidFill>
              </a:defRPr>
            </a:lvl5pPr>
          </a:lstStyle>
          <a:p>
            <a:pPr lvl="0"/>
            <a:r>
              <a:rPr lang="en-US" dirty="0"/>
              <a:t>Section #</a:t>
            </a:r>
          </a:p>
        </p:txBody>
      </p:sp>
      <p:sp>
        <p:nvSpPr>
          <p:cNvPr id="12" name="Footer Placeholder 11">
            <a:extLst>
              <a:ext uri="{FF2B5EF4-FFF2-40B4-BE49-F238E27FC236}">
                <a16:creationId xmlns:a16="http://schemas.microsoft.com/office/drawing/2014/main" id="{5ACAC259-7C27-FA42-9F3F-4B2A02B58F49}"/>
              </a:ext>
            </a:extLst>
          </p:cNvPr>
          <p:cNvSpPr>
            <a:spLocks noGrp="1"/>
          </p:cNvSpPr>
          <p:nvPr>
            <p:ph type="ftr" sz="quarter" idx="13"/>
          </p:nvPr>
        </p:nvSpPr>
        <p:spPr/>
        <p:txBody>
          <a:bodyPr/>
          <a:lstStyle/>
          <a:p>
            <a:endParaRPr lang="en-US" dirty="0">
              <a:solidFill>
                <a:srgbClr val="464646"/>
              </a:solidFill>
            </a:endParaRPr>
          </a:p>
        </p:txBody>
      </p:sp>
      <p:sp>
        <p:nvSpPr>
          <p:cNvPr id="13" name="Slide Number Placeholder 12">
            <a:extLst>
              <a:ext uri="{FF2B5EF4-FFF2-40B4-BE49-F238E27FC236}">
                <a16:creationId xmlns:a16="http://schemas.microsoft.com/office/drawing/2014/main" id="{02BDC593-1EE5-4648-BB9C-EAF66E5ECAC9}"/>
              </a:ext>
            </a:extLst>
          </p:cNvPr>
          <p:cNvSpPr>
            <a:spLocks noGrp="1"/>
          </p:cNvSpPr>
          <p:nvPr>
            <p:ph type="sldNum" sz="quarter" idx="14"/>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Tree>
    <p:extLst>
      <p:ext uri="{BB962C8B-B14F-4D97-AF65-F5344CB8AC3E}">
        <p14:creationId xmlns:p14="http://schemas.microsoft.com/office/powerpoint/2010/main" val="3987586349"/>
      </p:ext>
    </p:extLst>
  </p:cSld>
  <p:clrMapOvr>
    <a:masterClrMapping/>
  </p:clrMapOvr>
  <p:extLst>
    <p:ext uri="{DCECCB84-F9BA-43D5-87BE-67443E8EF086}">
      <p15:sldGuideLst xmlns:p15="http://schemas.microsoft.com/office/powerpoint/2012/main">
        <p15:guide id="1" pos="3557">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arge quote">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416CF6C-2A85-9E41-9AD0-A163B908A146}"/>
              </a:ext>
            </a:extLst>
          </p:cNvPr>
          <p:cNvSpPr>
            <a:spLocks noGrp="1"/>
          </p:cNvSpPr>
          <p:nvPr>
            <p:ph type="ftr" sz="quarter" idx="10"/>
          </p:nvPr>
        </p:nvSpPr>
        <p:spPr/>
        <p:txBody>
          <a:bodyPr/>
          <a:lstStyle/>
          <a:p>
            <a:endParaRPr lang="en-US" dirty="0">
              <a:solidFill>
                <a:srgbClr val="464646"/>
              </a:solidFill>
            </a:endParaRPr>
          </a:p>
        </p:txBody>
      </p:sp>
      <p:sp>
        <p:nvSpPr>
          <p:cNvPr id="3" name="Slide Number Placeholder 2">
            <a:extLst>
              <a:ext uri="{FF2B5EF4-FFF2-40B4-BE49-F238E27FC236}">
                <a16:creationId xmlns:a16="http://schemas.microsoft.com/office/drawing/2014/main" id="{9F0621B3-CCFC-2042-862B-8C21B5093332}"/>
              </a:ext>
            </a:extLst>
          </p:cNvPr>
          <p:cNvSpPr>
            <a:spLocks noGrp="1"/>
          </p:cNvSpPr>
          <p:nvPr>
            <p:ph type="sldNum" sz="quarter" idx="11"/>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6" name="Title 1">
            <a:extLst>
              <a:ext uri="{FF2B5EF4-FFF2-40B4-BE49-F238E27FC236}">
                <a16:creationId xmlns:a16="http://schemas.microsoft.com/office/drawing/2014/main" id="{9E732CA3-8A25-414A-9031-A2A22F410D3D}"/>
              </a:ext>
            </a:extLst>
          </p:cNvPr>
          <p:cNvSpPr>
            <a:spLocks noGrp="1"/>
          </p:cNvSpPr>
          <p:nvPr>
            <p:ph type="title" hasCustomPrompt="1"/>
          </p:nvPr>
        </p:nvSpPr>
        <p:spPr>
          <a:xfrm>
            <a:off x="278607" y="978723"/>
            <a:ext cx="6547723" cy="3060699"/>
          </a:xfrm>
        </p:spPr>
        <p:txBody>
          <a:bodyPr anchor="t">
            <a:noAutofit/>
          </a:bodyPr>
          <a:lstStyle>
            <a:lvl1pPr marL="0" marR="0" indent="0" algn="l" defTabSz="685800" rtl="0" eaLnBrk="1" fontAlgn="auto" latinLnBrk="0" hangingPunct="1">
              <a:lnSpc>
                <a:spcPct val="90000"/>
              </a:lnSpc>
              <a:spcBef>
                <a:spcPct val="0"/>
              </a:spcBef>
              <a:spcAft>
                <a:spcPts val="0"/>
              </a:spcAft>
              <a:buClrTx/>
              <a:buSzTx/>
              <a:buFontTx/>
              <a:buNone/>
              <a:tabLst/>
              <a:defRPr sz="4000">
                <a:solidFill>
                  <a:schemeClr val="tx2"/>
                </a:solidFill>
              </a:defRPr>
            </a:lvl1pPr>
          </a:lstStyle>
          <a:p>
            <a:r>
              <a:rPr lang="en-US" noProof="0" dirty="0"/>
              <a:t>“Large statement goes here dolor </a:t>
            </a:r>
            <a:r>
              <a:rPr lang="en-US" noProof="0" dirty="0" err="1"/>
              <a:t>uttel</a:t>
            </a:r>
            <a:r>
              <a:rPr lang="en-US" noProof="0" dirty="0"/>
              <a:t> </a:t>
            </a:r>
            <a:r>
              <a:rPr lang="en-US" noProof="0" dirty="0" err="1"/>
              <a:t>ett</a:t>
            </a:r>
            <a:r>
              <a:rPr lang="en-US" noProof="0" dirty="0"/>
              <a:t> </a:t>
            </a:r>
            <a:r>
              <a:rPr lang="en-US" noProof="0" dirty="0" err="1"/>
              <a:t>ullamco</a:t>
            </a:r>
            <a:r>
              <a:rPr lang="en-US" noProof="0" dirty="0"/>
              <a:t> </a:t>
            </a:r>
            <a:r>
              <a:rPr lang="en-US" noProof="0" dirty="0" err="1"/>
              <a:t>laboris</a:t>
            </a:r>
            <a:r>
              <a:rPr lang="en-US" noProof="0" dirty="0"/>
              <a:t> nisi </a:t>
            </a:r>
            <a:r>
              <a:rPr lang="en-US" noProof="0" dirty="0" err="1"/>
              <a:t>ut</a:t>
            </a:r>
            <a:r>
              <a:rPr lang="en-US" noProof="0" dirty="0"/>
              <a:t> </a:t>
            </a:r>
            <a:r>
              <a:rPr lang="en-US" noProof="0" dirty="0" err="1"/>
              <a:t>aliquip</a:t>
            </a:r>
            <a:r>
              <a:rPr lang="en-US" noProof="0" dirty="0"/>
              <a:t> ex </a:t>
            </a:r>
            <a:r>
              <a:rPr lang="en-US" noProof="0" dirty="0" err="1"/>
              <a:t>ea</a:t>
            </a:r>
            <a:r>
              <a:rPr lang="en-US" noProof="0" dirty="0"/>
              <a:t> </a:t>
            </a:r>
            <a:r>
              <a:rPr lang="en-US" noProof="0" dirty="0" err="1"/>
              <a:t>commodo</a:t>
            </a:r>
            <a:r>
              <a:rPr lang="en-US" noProof="0" dirty="0"/>
              <a:t> </a:t>
            </a:r>
            <a:r>
              <a:rPr lang="en-US" noProof="0" dirty="0" err="1"/>
              <a:t>uat</a:t>
            </a:r>
            <a:r>
              <a:rPr lang="en-US" noProof="0" dirty="0"/>
              <a:t>”</a:t>
            </a:r>
          </a:p>
        </p:txBody>
      </p:sp>
      <p:sp>
        <p:nvSpPr>
          <p:cNvPr id="9" name="Text Placeholder 4">
            <a:extLst>
              <a:ext uri="{FF2B5EF4-FFF2-40B4-BE49-F238E27FC236}">
                <a16:creationId xmlns:a16="http://schemas.microsoft.com/office/drawing/2014/main" id="{14E12E89-830E-EE42-935C-56B2440308F1}"/>
              </a:ext>
            </a:extLst>
          </p:cNvPr>
          <p:cNvSpPr>
            <a:spLocks noGrp="1"/>
          </p:cNvSpPr>
          <p:nvPr>
            <p:ph type="body" sz="quarter" idx="12" hasCustomPrompt="1"/>
          </p:nvPr>
        </p:nvSpPr>
        <p:spPr>
          <a:xfrm>
            <a:off x="278607" y="4054948"/>
            <a:ext cx="6547723" cy="462851"/>
          </a:xfrm>
        </p:spPr>
        <p:txBody>
          <a:bodyPr>
            <a:noAutofit/>
          </a:bodyPr>
          <a:lstStyle>
            <a:lvl1pPr marL="0" indent="0">
              <a:buFontTx/>
              <a:buNone/>
              <a:defRPr sz="1800">
                <a:solidFill>
                  <a:schemeClr val="tx2"/>
                </a:solidFill>
              </a:defRPr>
            </a:lvl1pPr>
            <a:lvl2pPr marL="342900" indent="0">
              <a:buFontTx/>
              <a:buNone/>
              <a:defRPr sz="1800">
                <a:solidFill>
                  <a:schemeClr val="bg1"/>
                </a:solidFill>
              </a:defRPr>
            </a:lvl2pPr>
            <a:lvl3pPr marL="685800" indent="0">
              <a:buFontTx/>
              <a:buNone/>
              <a:defRPr sz="1800">
                <a:solidFill>
                  <a:schemeClr val="bg1"/>
                </a:solidFill>
              </a:defRPr>
            </a:lvl3pPr>
            <a:lvl4pPr marL="1028700" indent="0">
              <a:buFontTx/>
              <a:buNone/>
              <a:defRPr sz="1800">
                <a:solidFill>
                  <a:schemeClr val="bg1"/>
                </a:solidFill>
              </a:defRPr>
            </a:lvl4pPr>
            <a:lvl5pPr marL="1371600" indent="0">
              <a:buFontTx/>
              <a:buNone/>
              <a:defRPr sz="1800">
                <a:solidFill>
                  <a:schemeClr val="bg1"/>
                </a:solidFill>
              </a:defRPr>
            </a:lvl5pPr>
          </a:lstStyle>
          <a:p>
            <a:pPr lvl="0"/>
            <a:r>
              <a:rPr lang="en-US" noProof="0" dirty="0"/>
              <a:t>Name Sample, </a:t>
            </a:r>
            <a:r>
              <a:rPr lang="en-US" noProof="0" dirty="0" err="1"/>
              <a:t>SampleCo</a:t>
            </a:r>
            <a:endParaRPr lang="en-US" noProof="0" dirty="0"/>
          </a:p>
          <a:p>
            <a:pPr lvl="0"/>
            <a:endParaRPr lang="en-US" noProof="0" dirty="0"/>
          </a:p>
        </p:txBody>
      </p:sp>
    </p:spTree>
    <p:extLst>
      <p:ext uri="{BB962C8B-B14F-4D97-AF65-F5344CB8AC3E}">
        <p14:creationId xmlns:p14="http://schemas.microsoft.com/office/powerpoint/2010/main" val="299584740"/>
      </p:ext>
    </p:extLst>
  </p:cSld>
  <p:clrMapOvr>
    <a:masterClrMapping/>
  </p:clrMapOvr>
  <p:extLst>
    <p:ext uri="{DCECCB84-F9BA-43D5-87BE-67443E8EF086}">
      <p15:sldGuideLst xmlns:p15="http://schemas.microsoft.com/office/powerpoint/2012/main">
        <p15:guide id="1" pos="355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OC with Disclaimer - no subheader">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BF40C7B1-D414-2C4B-98E3-B2A9D075A9A4}"/>
              </a:ext>
            </a:extLst>
          </p:cNvPr>
          <p:cNvCxnSpPr>
            <a:cxnSpLocks/>
          </p:cNvCxnSpPr>
          <p:nvPr/>
        </p:nvCxnSpPr>
        <p:spPr>
          <a:xfrm>
            <a:off x="274320" y="590741"/>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3">
            <a:extLst>
              <a:ext uri="{FF2B5EF4-FFF2-40B4-BE49-F238E27FC236}">
                <a16:creationId xmlns:a16="http://schemas.microsoft.com/office/drawing/2014/main" id="{CA1AC515-31BF-F541-9A15-8931B1A2CF84}"/>
              </a:ext>
            </a:extLst>
          </p:cNvPr>
          <p:cNvSpPr>
            <a:spLocks noGrp="1"/>
          </p:cNvSpPr>
          <p:nvPr>
            <p:ph type="title"/>
          </p:nvPr>
        </p:nvSpPr>
        <p:spPr/>
        <p:txBody>
          <a:bodyPr/>
          <a:lstStyle/>
          <a:p>
            <a:r>
              <a:rPr lang="en-US"/>
              <a:t>Click to edit Master title style</a:t>
            </a:r>
          </a:p>
        </p:txBody>
      </p:sp>
      <p:sp>
        <p:nvSpPr>
          <p:cNvPr id="3" name="Table Placeholder 2">
            <a:extLst>
              <a:ext uri="{FF2B5EF4-FFF2-40B4-BE49-F238E27FC236}">
                <a16:creationId xmlns:a16="http://schemas.microsoft.com/office/drawing/2014/main" id="{5CCA340E-6127-3C42-B823-0FCF126386AF}"/>
              </a:ext>
            </a:extLst>
          </p:cNvPr>
          <p:cNvSpPr>
            <a:spLocks noGrp="1"/>
          </p:cNvSpPr>
          <p:nvPr>
            <p:ph type="tbl" sz="quarter" idx="40"/>
          </p:nvPr>
        </p:nvSpPr>
        <p:spPr>
          <a:xfrm>
            <a:off x="274320" y="631301"/>
            <a:ext cx="8595360" cy="3525652"/>
          </a:xfrm>
          <a:solidFill>
            <a:schemeClr val="accent4"/>
          </a:solidFill>
        </p:spPr>
        <p:txBody>
          <a:bodyPr anchor="ctr" anchorCtr="0">
            <a:normAutofit/>
          </a:bodyPr>
          <a:lstStyle>
            <a:lvl1pPr marL="0" indent="0" algn="ctr">
              <a:buNone/>
              <a:defRPr sz="1000">
                <a:solidFill>
                  <a:schemeClr val="bg1"/>
                </a:solidFill>
              </a:defRPr>
            </a:lvl1pPr>
          </a:lstStyle>
          <a:p>
            <a:r>
              <a:rPr lang="en-US" dirty="0"/>
              <a:t>Click icon to add table</a:t>
            </a:r>
          </a:p>
        </p:txBody>
      </p:sp>
      <p:sp>
        <p:nvSpPr>
          <p:cNvPr id="2" name="Footer Placeholder 1">
            <a:extLst>
              <a:ext uri="{FF2B5EF4-FFF2-40B4-BE49-F238E27FC236}">
                <a16:creationId xmlns:a16="http://schemas.microsoft.com/office/drawing/2014/main" id="{89F1E1BA-359E-F14A-AFDE-79BD852A42CB}"/>
              </a:ext>
            </a:extLst>
          </p:cNvPr>
          <p:cNvSpPr>
            <a:spLocks noGrp="1"/>
          </p:cNvSpPr>
          <p:nvPr>
            <p:ph type="ftr" sz="quarter" idx="43"/>
          </p:nvPr>
        </p:nvSpPr>
        <p:spPr/>
        <p:txBody>
          <a:bodyPr/>
          <a:lstStyle/>
          <a:p>
            <a:endParaRPr lang="en-US" dirty="0">
              <a:solidFill>
                <a:srgbClr val="464646"/>
              </a:solidFill>
            </a:endParaRPr>
          </a:p>
        </p:txBody>
      </p:sp>
      <p:sp>
        <p:nvSpPr>
          <p:cNvPr id="8" name="Slide Number Placeholder 7">
            <a:extLst>
              <a:ext uri="{FF2B5EF4-FFF2-40B4-BE49-F238E27FC236}">
                <a16:creationId xmlns:a16="http://schemas.microsoft.com/office/drawing/2014/main" id="{E7B90B37-0F09-1845-8CEE-22390DBDC6F9}"/>
              </a:ext>
            </a:extLst>
          </p:cNvPr>
          <p:cNvSpPr>
            <a:spLocks noGrp="1"/>
          </p:cNvSpPr>
          <p:nvPr>
            <p:ph type="sldNum" sz="quarter" idx="44"/>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11" name="Text Placeholder 8">
            <a:extLst>
              <a:ext uri="{FF2B5EF4-FFF2-40B4-BE49-F238E27FC236}">
                <a16:creationId xmlns:a16="http://schemas.microsoft.com/office/drawing/2014/main" id="{6973DBD9-D0A5-7D4A-967E-8282ADF87514}"/>
              </a:ext>
            </a:extLst>
          </p:cNvPr>
          <p:cNvSpPr>
            <a:spLocks noGrp="1"/>
          </p:cNvSpPr>
          <p:nvPr>
            <p:ph type="body" sz="quarter" idx="42" hasCustomPrompt="1"/>
          </p:nvPr>
        </p:nvSpPr>
        <p:spPr>
          <a:xfrm>
            <a:off x="273050" y="4189150"/>
            <a:ext cx="8597900" cy="1712367"/>
          </a:xfrm>
        </p:spPr>
        <p:txBody>
          <a:bodyPr anchor="b" anchorCtr="0">
            <a:normAutofit/>
          </a:bodyPr>
          <a:lstStyle>
            <a:lvl1pPr marL="0" indent="0">
              <a:spcBef>
                <a:spcPts val="100"/>
              </a:spcBef>
              <a:spcAft>
                <a:spcPts val="100"/>
              </a:spcAft>
              <a:buNone/>
              <a:defRPr sz="600">
                <a:solidFill>
                  <a:schemeClr val="tx1"/>
                </a:solidFill>
              </a:defRPr>
            </a:lvl1pPr>
            <a:lvl2pPr marL="137160" indent="0">
              <a:spcBef>
                <a:spcPts val="100"/>
              </a:spcBef>
              <a:spcAft>
                <a:spcPts val="100"/>
              </a:spcAft>
              <a:buNone/>
              <a:defRPr sz="600">
                <a:solidFill>
                  <a:schemeClr val="tx1"/>
                </a:solidFill>
              </a:defRPr>
            </a:lvl2pPr>
            <a:lvl3pPr marL="228600" indent="0">
              <a:spcBef>
                <a:spcPts val="100"/>
              </a:spcBef>
              <a:spcAft>
                <a:spcPts val="100"/>
              </a:spcAft>
              <a:buNone/>
              <a:defRPr sz="600">
                <a:solidFill>
                  <a:schemeClr val="tx1"/>
                </a:solidFill>
              </a:defRPr>
            </a:lvl3pPr>
            <a:lvl4pPr marL="320040" indent="0">
              <a:spcBef>
                <a:spcPts val="100"/>
              </a:spcBef>
              <a:spcAft>
                <a:spcPts val="100"/>
              </a:spcAft>
              <a:buNone/>
              <a:defRPr sz="600">
                <a:solidFill>
                  <a:schemeClr val="tx1"/>
                </a:solidFill>
              </a:defRPr>
            </a:lvl4pPr>
            <a:lvl5pPr marL="411480" indent="0">
              <a:spcBef>
                <a:spcPts val="100"/>
              </a:spcBef>
              <a:spcAft>
                <a:spcPts val="100"/>
              </a:spcAft>
              <a:buNone/>
              <a:defRPr sz="600">
                <a:solidFill>
                  <a:schemeClr val="tx1"/>
                </a:solidFill>
              </a:defRPr>
            </a:lvl5pPr>
          </a:lstStyle>
          <a:p>
            <a:pPr lvl="0"/>
            <a:r>
              <a:rPr lang="en-US" dirty="0"/>
              <a:t>Disclaimer info</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76755634"/>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OC ">
    <p:bg>
      <p:bgPr>
        <a:solidFill>
          <a:schemeClr val="bg1"/>
        </a:solidFill>
        <a:effectLst/>
      </p:bgPr>
    </p:bg>
    <p:spTree>
      <p:nvGrpSpPr>
        <p:cNvPr id="1" name=""/>
        <p:cNvGrpSpPr/>
        <p:nvPr/>
      </p:nvGrpSpPr>
      <p:grpSpPr>
        <a:xfrm>
          <a:off x="0" y="0"/>
          <a:ext cx="0" cy="0"/>
          <a:chOff x="0" y="0"/>
          <a:chExt cx="0" cy="0"/>
        </a:xfrm>
      </p:grpSpPr>
      <p:sp>
        <p:nvSpPr>
          <p:cNvPr id="3" name="Table Placeholder 2">
            <a:extLst>
              <a:ext uri="{FF2B5EF4-FFF2-40B4-BE49-F238E27FC236}">
                <a16:creationId xmlns:a16="http://schemas.microsoft.com/office/drawing/2014/main" id="{5CCA340E-6127-3C42-B823-0FCF126386AF}"/>
              </a:ext>
            </a:extLst>
          </p:cNvPr>
          <p:cNvSpPr>
            <a:spLocks noGrp="1"/>
          </p:cNvSpPr>
          <p:nvPr>
            <p:ph type="tbl" sz="quarter" idx="40"/>
          </p:nvPr>
        </p:nvSpPr>
        <p:spPr>
          <a:xfrm>
            <a:off x="274320" y="631300"/>
            <a:ext cx="8595360" cy="5274200"/>
          </a:xfrm>
          <a:solidFill>
            <a:schemeClr val="accent4"/>
          </a:solidFill>
        </p:spPr>
        <p:txBody>
          <a:bodyPr anchor="ctr" anchorCtr="0">
            <a:normAutofit/>
          </a:bodyPr>
          <a:lstStyle>
            <a:lvl1pPr marL="0" indent="0" algn="ctr">
              <a:buNone/>
              <a:defRPr sz="1000">
                <a:solidFill>
                  <a:schemeClr val="bg1"/>
                </a:solidFill>
              </a:defRPr>
            </a:lvl1pPr>
          </a:lstStyle>
          <a:p>
            <a:r>
              <a:rPr lang="en-US" dirty="0"/>
              <a:t>Click icon to add table</a:t>
            </a:r>
          </a:p>
        </p:txBody>
      </p:sp>
      <p:cxnSp>
        <p:nvCxnSpPr>
          <p:cNvPr id="5" name="Straight Connector 4">
            <a:extLst>
              <a:ext uri="{FF2B5EF4-FFF2-40B4-BE49-F238E27FC236}">
                <a16:creationId xmlns:a16="http://schemas.microsoft.com/office/drawing/2014/main" id="{BF40C7B1-D414-2C4B-98E3-B2A9D075A9A4}"/>
              </a:ext>
            </a:extLst>
          </p:cNvPr>
          <p:cNvCxnSpPr>
            <a:cxnSpLocks/>
          </p:cNvCxnSpPr>
          <p:nvPr/>
        </p:nvCxnSpPr>
        <p:spPr>
          <a:xfrm>
            <a:off x="274320" y="590741"/>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3">
            <a:extLst>
              <a:ext uri="{FF2B5EF4-FFF2-40B4-BE49-F238E27FC236}">
                <a16:creationId xmlns:a16="http://schemas.microsoft.com/office/drawing/2014/main" id="{CA1AC515-31BF-F541-9A15-8931B1A2CF84}"/>
              </a:ext>
            </a:extLst>
          </p:cNvPr>
          <p:cNvSpPr>
            <a:spLocks noGrp="1"/>
          </p:cNvSpPr>
          <p:nvPr>
            <p:ph type="title" hasCustomPrompt="1"/>
          </p:nvPr>
        </p:nvSpPr>
        <p:spPr/>
        <p:txBody>
          <a:bodyPr/>
          <a:lstStyle/>
          <a:p>
            <a:r>
              <a:rPr lang="en-US" dirty="0"/>
              <a:t>Table of contents</a:t>
            </a:r>
          </a:p>
        </p:txBody>
      </p:sp>
      <p:sp>
        <p:nvSpPr>
          <p:cNvPr id="2" name="Footer Placeholder 1">
            <a:extLst>
              <a:ext uri="{FF2B5EF4-FFF2-40B4-BE49-F238E27FC236}">
                <a16:creationId xmlns:a16="http://schemas.microsoft.com/office/drawing/2014/main" id="{D071ABED-A0C9-A84F-9796-AFC53DCFC145}"/>
              </a:ext>
            </a:extLst>
          </p:cNvPr>
          <p:cNvSpPr>
            <a:spLocks noGrp="1"/>
          </p:cNvSpPr>
          <p:nvPr>
            <p:ph type="ftr" sz="quarter" idx="41"/>
          </p:nvPr>
        </p:nvSpPr>
        <p:spPr/>
        <p:txBody>
          <a:bodyPr/>
          <a:lstStyle/>
          <a:p>
            <a:endParaRPr lang="en-US" dirty="0">
              <a:solidFill>
                <a:srgbClr val="464646"/>
              </a:solidFill>
            </a:endParaRPr>
          </a:p>
        </p:txBody>
      </p:sp>
      <p:sp>
        <p:nvSpPr>
          <p:cNvPr id="8" name="Slide Number Placeholder 7">
            <a:extLst>
              <a:ext uri="{FF2B5EF4-FFF2-40B4-BE49-F238E27FC236}">
                <a16:creationId xmlns:a16="http://schemas.microsoft.com/office/drawing/2014/main" id="{7CA35213-4A4C-7B4D-ABA3-F1AA575819B7}"/>
              </a:ext>
            </a:extLst>
          </p:cNvPr>
          <p:cNvSpPr>
            <a:spLocks noGrp="1"/>
          </p:cNvSpPr>
          <p:nvPr>
            <p:ph type="sldNum" sz="quarter" idx="42"/>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Tree>
    <p:extLst>
      <p:ext uri="{BB962C8B-B14F-4D97-AF65-F5344CB8AC3E}">
        <p14:creationId xmlns:p14="http://schemas.microsoft.com/office/powerpoint/2010/main" val="3645089367"/>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Agenda">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BF40C7B1-D414-2C4B-98E3-B2A9D075A9A4}"/>
              </a:ext>
            </a:extLst>
          </p:cNvPr>
          <p:cNvCxnSpPr>
            <a:cxnSpLocks/>
          </p:cNvCxnSpPr>
          <p:nvPr/>
        </p:nvCxnSpPr>
        <p:spPr>
          <a:xfrm>
            <a:off x="274320" y="590741"/>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 Placeholder 2">
            <a:extLst>
              <a:ext uri="{FF2B5EF4-FFF2-40B4-BE49-F238E27FC236}">
                <a16:creationId xmlns:a16="http://schemas.microsoft.com/office/drawing/2014/main" id="{D30D2C0C-07F5-6047-9FFA-C8859EB67069}"/>
              </a:ext>
            </a:extLst>
          </p:cNvPr>
          <p:cNvSpPr>
            <a:spLocks noGrp="1"/>
          </p:cNvSpPr>
          <p:nvPr>
            <p:ph type="body" sz="quarter" idx="37" hasCustomPrompt="1"/>
          </p:nvPr>
        </p:nvSpPr>
        <p:spPr>
          <a:xfrm>
            <a:off x="274320" y="631301"/>
            <a:ext cx="8595360" cy="5285232"/>
          </a:xfrm>
        </p:spPr>
        <p:txBody>
          <a:bodyPr>
            <a:normAutofit/>
          </a:bodyPr>
          <a:lstStyle>
            <a:lvl1pPr marL="137160" indent="-137160">
              <a:spcBef>
                <a:spcPts val="200"/>
              </a:spcBef>
              <a:spcAft>
                <a:spcPts val="200"/>
              </a:spcAft>
              <a:buFont typeface="+mj-lt"/>
              <a:buAutoNum type="arabicPeriod"/>
              <a:defRPr sz="1000">
                <a:solidFill>
                  <a:schemeClr val="tx1"/>
                </a:solidFill>
              </a:defRPr>
            </a:lvl1pPr>
            <a:lvl2pPr marL="228600" indent="-91440">
              <a:spcBef>
                <a:spcPts val="200"/>
              </a:spcBef>
              <a:spcAft>
                <a:spcPts val="200"/>
              </a:spcAft>
              <a:defRPr sz="1000">
                <a:solidFill>
                  <a:schemeClr val="tx1"/>
                </a:solidFill>
              </a:defRPr>
            </a:lvl2pPr>
            <a:lvl3pPr marL="365760" indent="-91440">
              <a:spcBef>
                <a:spcPts val="200"/>
              </a:spcBef>
              <a:spcAft>
                <a:spcPts val="200"/>
              </a:spcAft>
              <a:tabLst/>
              <a:defRPr sz="1000">
                <a:solidFill>
                  <a:schemeClr val="tx1"/>
                </a:solidFill>
              </a:defRPr>
            </a:lvl3pPr>
            <a:lvl4pPr marL="457200" indent="-91440">
              <a:spcBef>
                <a:spcPts val="200"/>
              </a:spcBef>
              <a:spcAft>
                <a:spcPts val="200"/>
              </a:spcAft>
              <a:tabLst/>
              <a:defRPr sz="1000">
                <a:solidFill>
                  <a:schemeClr val="tx1"/>
                </a:solidFill>
              </a:defRPr>
            </a:lvl4pPr>
            <a:lvl5pPr marL="548640" indent="-91440">
              <a:spcBef>
                <a:spcPts val="200"/>
              </a:spcBef>
              <a:spcAft>
                <a:spcPts val="200"/>
              </a:spcAft>
              <a:tabLst/>
              <a:defRPr sz="1000">
                <a:solidFill>
                  <a:schemeClr val="tx1"/>
                </a:solidFill>
              </a:defRPr>
            </a:lvl5pPr>
            <a:lvl6pPr marL="640080" indent="-91440">
              <a:spcBef>
                <a:spcPts val="200"/>
              </a:spcBef>
              <a:spcAft>
                <a:spcPts val="200"/>
              </a:spcAft>
              <a:tabLst/>
              <a:defRPr sz="1000">
                <a:solidFill>
                  <a:schemeClr val="tx1"/>
                </a:solidFill>
              </a:defRPr>
            </a:lvl6pPr>
            <a:lvl7pPr marL="731520" indent="-91440">
              <a:spcBef>
                <a:spcPts val="200"/>
              </a:spcBef>
              <a:spcAft>
                <a:spcPts val="200"/>
              </a:spcAft>
              <a:tabLst/>
              <a:defRPr sz="1000">
                <a:solidFill>
                  <a:schemeClr val="tx1"/>
                </a:solidFill>
              </a:defRPr>
            </a:lvl7pPr>
            <a:lvl8pPr marL="822960" indent="-91440">
              <a:spcBef>
                <a:spcPts val="200"/>
              </a:spcBef>
              <a:spcAft>
                <a:spcPts val="200"/>
              </a:spcAft>
              <a:tabLst/>
              <a:defRPr sz="1000">
                <a:solidFill>
                  <a:schemeClr val="tx1"/>
                </a:solidFill>
              </a:defRPr>
            </a:lvl8pPr>
            <a:lvl9pPr marL="914400" indent="-91440">
              <a:spcBef>
                <a:spcPts val="200"/>
              </a:spcBef>
              <a:spcAft>
                <a:spcPts val="200"/>
              </a:spcAft>
              <a:tabLst/>
              <a:defRPr sz="1000">
                <a:solidFill>
                  <a:schemeClr val="tx1"/>
                </a:solidFill>
              </a:defRPr>
            </a:lvl9pPr>
          </a:lstStyle>
          <a:p>
            <a:pPr lvl="0"/>
            <a:r>
              <a:rPr lang="en-GB" dirty="0"/>
              <a:t>Click to edit master text styles</a:t>
            </a:r>
          </a:p>
        </p:txBody>
      </p:sp>
      <p:sp>
        <p:nvSpPr>
          <p:cNvPr id="4" name="Title 3">
            <a:extLst>
              <a:ext uri="{FF2B5EF4-FFF2-40B4-BE49-F238E27FC236}">
                <a16:creationId xmlns:a16="http://schemas.microsoft.com/office/drawing/2014/main" id="{CA1AC515-31BF-F541-9A15-8931B1A2CF84}"/>
              </a:ext>
            </a:extLst>
          </p:cNvPr>
          <p:cNvSpPr>
            <a:spLocks noGrp="1"/>
          </p:cNvSpPr>
          <p:nvPr>
            <p:ph type="title" hasCustomPrompt="1"/>
          </p:nvPr>
        </p:nvSpPr>
        <p:spPr/>
        <p:txBody>
          <a:bodyPr/>
          <a:lstStyle/>
          <a:p>
            <a:r>
              <a:rPr lang="en-US" noProof="0" dirty="0"/>
              <a:t>Agenda</a:t>
            </a:r>
            <a:endParaRPr lang="en-US" dirty="0"/>
          </a:p>
        </p:txBody>
      </p:sp>
      <p:sp>
        <p:nvSpPr>
          <p:cNvPr id="2" name="Footer Placeholder 1">
            <a:extLst>
              <a:ext uri="{FF2B5EF4-FFF2-40B4-BE49-F238E27FC236}">
                <a16:creationId xmlns:a16="http://schemas.microsoft.com/office/drawing/2014/main" id="{0527D2AB-9F5D-174F-A27D-BFEA0EE8A643}"/>
              </a:ext>
            </a:extLst>
          </p:cNvPr>
          <p:cNvSpPr>
            <a:spLocks noGrp="1"/>
          </p:cNvSpPr>
          <p:nvPr>
            <p:ph type="ftr" sz="quarter" idx="38"/>
          </p:nvPr>
        </p:nvSpPr>
        <p:spPr/>
        <p:txBody>
          <a:bodyPr/>
          <a:lstStyle/>
          <a:p>
            <a:endParaRPr lang="en-US" dirty="0">
              <a:solidFill>
                <a:srgbClr val="464646"/>
              </a:solidFill>
            </a:endParaRPr>
          </a:p>
        </p:txBody>
      </p:sp>
      <p:sp>
        <p:nvSpPr>
          <p:cNvPr id="3" name="Slide Number Placeholder 2">
            <a:extLst>
              <a:ext uri="{FF2B5EF4-FFF2-40B4-BE49-F238E27FC236}">
                <a16:creationId xmlns:a16="http://schemas.microsoft.com/office/drawing/2014/main" id="{0C2349F7-3131-D64A-A446-CDC2E5214FA8}"/>
              </a:ext>
            </a:extLst>
          </p:cNvPr>
          <p:cNvSpPr>
            <a:spLocks noGrp="1"/>
          </p:cNvSpPr>
          <p:nvPr>
            <p:ph type="sldNum" sz="quarter" idx="39"/>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Tree>
    <p:extLst>
      <p:ext uri="{BB962C8B-B14F-4D97-AF65-F5344CB8AC3E}">
        <p14:creationId xmlns:p14="http://schemas.microsoft.com/office/powerpoint/2010/main" val="3395874939"/>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and Content - CONFIDENTIAL">
    <p:bg>
      <p:bgPr>
        <a:solidFill>
          <a:schemeClr val="bg1"/>
        </a:solidFill>
        <a:effectLst/>
      </p:bgPr>
    </p:bg>
    <p:spTree>
      <p:nvGrpSpPr>
        <p:cNvPr id="1" name=""/>
        <p:cNvGrpSpPr/>
        <p:nvPr/>
      </p:nvGrpSpPr>
      <p:grpSpPr>
        <a:xfrm>
          <a:off x="0" y="0"/>
          <a:ext cx="0" cy="0"/>
          <a:chOff x="0" y="0"/>
          <a:chExt cx="0" cy="0"/>
        </a:xfrm>
      </p:grpSpPr>
      <p:sp>
        <p:nvSpPr>
          <p:cNvPr id="16" name="Text Placeholder 5">
            <a:extLst>
              <a:ext uri="{FF2B5EF4-FFF2-40B4-BE49-F238E27FC236}">
                <a16:creationId xmlns:a16="http://schemas.microsoft.com/office/drawing/2014/main" id="{8988A062-4E50-1D41-8298-8CFAB4D0C7DD}"/>
              </a:ext>
            </a:extLst>
          </p:cNvPr>
          <p:cNvSpPr>
            <a:spLocks noGrp="1"/>
          </p:cNvSpPr>
          <p:nvPr>
            <p:ph type="body" sz="quarter" idx="38" hasCustomPrompt="1"/>
          </p:nvPr>
        </p:nvSpPr>
        <p:spPr>
          <a:xfrm>
            <a:off x="274320" y="631301"/>
            <a:ext cx="8595360" cy="461665"/>
          </a:xfrm>
        </p:spPr>
        <p:txBody>
          <a:bodyPr>
            <a:noAutofit/>
          </a:bodyPr>
          <a:lstStyle>
            <a:lvl1pPr marL="0" indent="0">
              <a:spcBef>
                <a:spcPts val="0"/>
              </a:spcBef>
              <a:buFontTx/>
              <a:buNone/>
              <a:defRPr sz="15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cxnSp>
        <p:nvCxnSpPr>
          <p:cNvPr id="5" name="Straight Connector 4">
            <a:extLst>
              <a:ext uri="{FF2B5EF4-FFF2-40B4-BE49-F238E27FC236}">
                <a16:creationId xmlns:a16="http://schemas.microsoft.com/office/drawing/2014/main" id="{BF40C7B1-D414-2C4B-98E3-B2A9D075A9A4}"/>
              </a:ext>
            </a:extLst>
          </p:cNvPr>
          <p:cNvCxnSpPr>
            <a:cxnSpLocks/>
          </p:cNvCxnSpPr>
          <p:nvPr/>
        </p:nvCxnSpPr>
        <p:spPr>
          <a:xfrm>
            <a:off x="274320" y="1140737"/>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 Placeholder 2">
            <a:extLst>
              <a:ext uri="{FF2B5EF4-FFF2-40B4-BE49-F238E27FC236}">
                <a16:creationId xmlns:a16="http://schemas.microsoft.com/office/drawing/2014/main" id="{D30D2C0C-07F5-6047-9FFA-C8859EB67069}"/>
              </a:ext>
            </a:extLst>
          </p:cNvPr>
          <p:cNvSpPr>
            <a:spLocks noGrp="1"/>
          </p:cNvSpPr>
          <p:nvPr>
            <p:ph type="body" sz="quarter" idx="37" hasCustomPrompt="1"/>
          </p:nvPr>
        </p:nvSpPr>
        <p:spPr>
          <a:xfrm>
            <a:off x="274320" y="1181596"/>
            <a:ext cx="8595360" cy="4731524"/>
          </a:xfrm>
        </p:spPr>
        <p:txBody>
          <a:bodyPr>
            <a:normAutofit/>
          </a:bodyPr>
          <a:lstStyle>
            <a:lvl1pPr marL="137160" indent="-137160">
              <a:spcBef>
                <a:spcPts val="200"/>
              </a:spcBef>
              <a:spcAft>
                <a:spcPts val="200"/>
              </a:spcAft>
              <a:defRPr sz="1000">
                <a:solidFill>
                  <a:schemeClr val="tx1"/>
                </a:solidFill>
              </a:defRPr>
            </a:lvl1pPr>
            <a:lvl2pPr marL="228600" indent="-91440">
              <a:spcBef>
                <a:spcPts val="200"/>
              </a:spcBef>
              <a:spcAft>
                <a:spcPts val="200"/>
              </a:spcAft>
              <a:defRPr sz="1000">
                <a:solidFill>
                  <a:schemeClr val="tx1"/>
                </a:solidFill>
              </a:defRPr>
            </a:lvl2pPr>
            <a:lvl3pPr marL="365760" indent="-91440">
              <a:spcBef>
                <a:spcPts val="200"/>
              </a:spcBef>
              <a:spcAft>
                <a:spcPts val="200"/>
              </a:spcAft>
              <a:tabLst/>
              <a:defRPr sz="1000">
                <a:solidFill>
                  <a:schemeClr val="tx1"/>
                </a:solidFill>
              </a:defRPr>
            </a:lvl3pPr>
            <a:lvl4pPr marL="457200" indent="-91440">
              <a:spcBef>
                <a:spcPts val="200"/>
              </a:spcBef>
              <a:spcAft>
                <a:spcPts val="200"/>
              </a:spcAft>
              <a:tabLst/>
              <a:defRPr sz="1000">
                <a:solidFill>
                  <a:schemeClr val="tx1"/>
                </a:solidFill>
              </a:defRPr>
            </a:lvl4pPr>
            <a:lvl5pPr marL="548640" indent="-91440">
              <a:spcBef>
                <a:spcPts val="200"/>
              </a:spcBef>
              <a:spcAft>
                <a:spcPts val="200"/>
              </a:spcAft>
              <a:tabLst/>
              <a:defRPr sz="1000">
                <a:solidFill>
                  <a:schemeClr val="tx1"/>
                </a:solidFill>
              </a:defRPr>
            </a:lvl5pPr>
            <a:lvl6pPr marL="640080" indent="-91440">
              <a:spcBef>
                <a:spcPts val="200"/>
              </a:spcBef>
              <a:spcAft>
                <a:spcPts val="200"/>
              </a:spcAft>
              <a:tabLst/>
              <a:defRPr sz="1000">
                <a:solidFill>
                  <a:schemeClr val="tx1"/>
                </a:solidFill>
              </a:defRPr>
            </a:lvl6pPr>
            <a:lvl7pPr marL="731520" indent="-91440">
              <a:spcBef>
                <a:spcPts val="200"/>
              </a:spcBef>
              <a:spcAft>
                <a:spcPts val="200"/>
              </a:spcAft>
              <a:tabLst/>
              <a:defRPr sz="1000">
                <a:solidFill>
                  <a:schemeClr val="tx1"/>
                </a:solidFill>
              </a:defRPr>
            </a:lvl7pPr>
            <a:lvl8pPr marL="822960" indent="-91440">
              <a:spcBef>
                <a:spcPts val="200"/>
              </a:spcBef>
              <a:spcAft>
                <a:spcPts val="200"/>
              </a:spcAft>
              <a:tabLst/>
              <a:defRPr sz="1000">
                <a:solidFill>
                  <a:schemeClr val="tx1"/>
                </a:solidFill>
              </a:defRPr>
            </a:lvl8pPr>
            <a:lvl9pPr marL="914400" indent="-91440">
              <a:spcBef>
                <a:spcPts val="200"/>
              </a:spcBef>
              <a:spcAft>
                <a:spcPts val="200"/>
              </a:spcAft>
              <a:tabLst/>
              <a:defRPr sz="1000">
                <a:solidFill>
                  <a:schemeClr val="tx1"/>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15" name="TextBox 14">
            <a:extLst>
              <a:ext uri="{FF2B5EF4-FFF2-40B4-BE49-F238E27FC236}">
                <a16:creationId xmlns:a16="http://schemas.microsoft.com/office/drawing/2014/main" id="{046BD9D4-BC1D-D542-8A08-C885007F1796}"/>
              </a:ext>
            </a:extLst>
          </p:cNvPr>
          <p:cNvSpPr txBox="1"/>
          <p:nvPr/>
        </p:nvSpPr>
        <p:spPr>
          <a:xfrm>
            <a:off x="6889483" y="0"/>
            <a:ext cx="1980543" cy="276225"/>
          </a:xfrm>
          <a:prstGeom prst="rect">
            <a:avLst/>
          </a:prstGeom>
          <a:noFill/>
        </p:spPr>
        <p:txBody>
          <a:bodyPr wrap="square" lIns="0" tIns="0" rIns="0" bIns="0" rtlCol="0" anchor="ctr" anchorCtr="0">
            <a:noAutofit/>
          </a:bodyPr>
          <a:lstStyle/>
          <a:p>
            <a:pPr algn="r"/>
            <a:r>
              <a:rPr lang="en-US" sz="1000" dirty="0">
                <a:solidFill>
                  <a:srgbClr val="7C6992"/>
                </a:solidFill>
              </a:rPr>
              <a:t>CONFIDENTIAL</a:t>
            </a:r>
          </a:p>
        </p:txBody>
      </p:sp>
      <p:sp>
        <p:nvSpPr>
          <p:cNvPr id="2" name="Title 1">
            <a:extLst>
              <a:ext uri="{FF2B5EF4-FFF2-40B4-BE49-F238E27FC236}">
                <a16:creationId xmlns:a16="http://schemas.microsoft.com/office/drawing/2014/main" id="{4B826B29-E73E-E740-8C14-DDC8E7C74141}"/>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B1751621-ED36-444C-8A33-C984E4374425}"/>
              </a:ext>
            </a:extLst>
          </p:cNvPr>
          <p:cNvSpPr>
            <a:spLocks noGrp="1"/>
          </p:cNvSpPr>
          <p:nvPr>
            <p:ph type="ftr" sz="quarter" idx="39"/>
          </p:nvPr>
        </p:nvSpPr>
        <p:spPr/>
        <p:txBody>
          <a:bodyPr/>
          <a:lstStyle/>
          <a:p>
            <a:endParaRPr lang="en-US" dirty="0">
              <a:solidFill>
                <a:srgbClr val="464646"/>
              </a:solidFill>
            </a:endParaRPr>
          </a:p>
        </p:txBody>
      </p:sp>
      <p:sp>
        <p:nvSpPr>
          <p:cNvPr id="4" name="Slide Number Placeholder 3">
            <a:extLst>
              <a:ext uri="{FF2B5EF4-FFF2-40B4-BE49-F238E27FC236}">
                <a16:creationId xmlns:a16="http://schemas.microsoft.com/office/drawing/2014/main" id="{69D186C3-F36C-C54D-B775-5D385788036A}"/>
              </a:ext>
            </a:extLst>
          </p:cNvPr>
          <p:cNvSpPr>
            <a:spLocks noGrp="1"/>
          </p:cNvSpPr>
          <p:nvPr>
            <p:ph type="sldNum" sz="quarter" idx="40"/>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Tree>
    <p:extLst>
      <p:ext uri="{BB962C8B-B14F-4D97-AF65-F5344CB8AC3E}">
        <p14:creationId xmlns:p14="http://schemas.microsoft.com/office/powerpoint/2010/main" val="745822997"/>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Only">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BDFF436-B4A0-1F4A-AC3C-40294325B9C8}"/>
              </a:ext>
            </a:extLst>
          </p:cNvPr>
          <p:cNvSpPr>
            <a:spLocks noGrp="1"/>
          </p:cNvSpPr>
          <p:nvPr>
            <p:ph type="title"/>
          </p:nvPr>
        </p:nvSpPr>
        <p:spPr/>
        <p:txBody>
          <a:bodyPr/>
          <a:lstStyle/>
          <a:p>
            <a:r>
              <a:rPr lang="en-US"/>
              <a:t>Click to edit Master title style</a:t>
            </a:r>
          </a:p>
        </p:txBody>
      </p:sp>
      <p:sp>
        <p:nvSpPr>
          <p:cNvPr id="7" name="Footer Placeholder 6">
            <a:extLst>
              <a:ext uri="{FF2B5EF4-FFF2-40B4-BE49-F238E27FC236}">
                <a16:creationId xmlns:a16="http://schemas.microsoft.com/office/drawing/2014/main" id="{9786257C-4AC6-0640-A81B-756895A438A0}"/>
              </a:ext>
            </a:extLst>
          </p:cNvPr>
          <p:cNvSpPr>
            <a:spLocks noGrp="1"/>
          </p:cNvSpPr>
          <p:nvPr>
            <p:ph type="ftr" sz="quarter" idx="10"/>
          </p:nvPr>
        </p:nvSpPr>
        <p:spPr/>
        <p:txBody>
          <a:bodyPr/>
          <a:lstStyle/>
          <a:p>
            <a:endParaRPr lang="en-US" dirty="0">
              <a:solidFill>
                <a:srgbClr val="464646"/>
              </a:solidFill>
            </a:endParaRPr>
          </a:p>
        </p:txBody>
      </p:sp>
      <p:sp>
        <p:nvSpPr>
          <p:cNvPr id="11" name="Slide Number Placeholder 10">
            <a:extLst>
              <a:ext uri="{FF2B5EF4-FFF2-40B4-BE49-F238E27FC236}">
                <a16:creationId xmlns:a16="http://schemas.microsoft.com/office/drawing/2014/main" id="{3744D90D-F03A-5E4F-8494-D6AF53CCADD2}"/>
              </a:ext>
            </a:extLst>
          </p:cNvPr>
          <p:cNvSpPr>
            <a:spLocks noGrp="1"/>
          </p:cNvSpPr>
          <p:nvPr>
            <p:ph type="sldNum" sz="quarter" idx="11"/>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14" name="Text Placeholder 5">
            <a:extLst>
              <a:ext uri="{FF2B5EF4-FFF2-40B4-BE49-F238E27FC236}">
                <a16:creationId xmlns:a16="http://schemas.microsoft.com/office/drawing/2014/main" id="{6EA051CC-3F59-1E4A-9286-29BA90CBE85E}"/>
              </a:ext>
            </a:extLst>
          </p:cNvPr>
          <p:cNvSpPr>
            <a:spLocks noGrp="1"/>
          </p:cNvSpPr>
          <p:nvPr>
            <p:ph type="body" sz="quarter" idx="38" hasCustomPrompt="1"/>
          </p:nvPr>
        </p:nvSpPr>
        <p:spPr>
          <a:xfrm>
            <a:off x="274320" y="631301"/>
            <a:ext cx="8595360" cy="461665"/>
          </a:xfrm>
        </p:spPr>
        <p:txBody>
          <a:bodyPr>
            <a:noAutofit/>
          </a:bodyPr>
          <a:lstStyle>
            <a:lvl1pPr marL="0" indent="0">
              <a:spcBef>
                <a:spcPts val="0"/>
              </a:spcBef>
              <a:buFontTx/>
              <a:buNone/>
              <a:defRPr sz="15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cxnSp>
        <p:nvCxnSpPr>
          <p:cNvPr id="15" name="Straight Connector 14">
            <a:extLst>
              <a:ext uri="{FF2B5EF4-FFF2-40B4-BE49-F238E27FC236}">
                <a16:creationId xmlns:a16="http://schemas.microsoft.com/office/drawing/2014/main" id="{FCA2ED85-033C-7B4D-B6CC-FED9300EBA9B}"/>
              </a:ext>
            </a:extLst>
          </p:cNvPr>
          <p:cNvCxnSpPr>
            <a:cxnSpLocks/>
          </p:cNvCxnSpPr>
          <p:nvPr/>
        </p:nvCxnSpPr>
        <p:spPr>
          <a:xfrm>
            <a:off x="274320" y="1140737"/>
            <a:ext cx="859536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2713603"/>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only - no subhea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308C4B9-050D-A64F-B7FD-70A22C4414D2}"/>
              </a:ext>
            </a:extLst>
          </p:cNvPr>
          <p:cNvSpPr>
            <a:spLocks noGrp="1"/>
          </p:cNvSpPr>
          <p:nvPr>
            <p:ph type="ftr" sz="quarter" idx="12"/>
          </p:nvPr>
        </p:nvSpPr>
        <p:spPr/>
        <p:txBody>
          <a:bodyPr/>
          <a:lstStyle/>
          <a:p>
            <a:endParaRPr lang="en-US" dirty="0">
              <a:solidFill>
                <a:srgbClr val="464646"/>
              </a:solidFill>
            </a:endParaRPr>
          </a:p>
        </p:txBody>
      </p:sp>
      <p:sp>
        <p:nvSpPr>
          <p:cNvPr id="3" name="Slide Number Placeholder 2">
            <a:extLst>
              <a:ext uri="{FF2B5EF4-FFF2-40B4-BE49-F238E27FC236}">
                <a16:creationId xmlns:a16="http://schemas.microsoft.com/office/drawing/2014/main" id="{34D3BDE9-8CD5-7045-890B-F2CE24125A32}"/>
              </a:ext>
            </a:extLst>
          </p:cNvPr>
          <p:cNvSpPr>
            <a:spLocks noGrp="1"/>
          </p:cNvSpPr>
          <p:nvPr>
            <p:ph type="sldNum" sz="quarter" idx="13"/>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6" name="Title 5">
            <a:extLst>
              <a:ext uri="{FF2B5EF4-FFF2-40B4-BE49-F238E27FC236}">
                <a16:creationId xmlns:a16="http://schemas.microsoft.com/office/drawing/2014/main" id="{66686E18-B766-AD46-8140-B9FDDE412ADE}"/>
              </a:ext>
            </a:extLst>
          </p:cNvPr>
          <p:cNvSpPr>
            <a:spLocks noGrp="1"/>
          </p:cNvSpPr>
          <p:nvPr>
            <p:ph type="title"/>
          </p:nvPr>
        </p:nvSpPr>
        <p:spPr/>
        <p:txBody>
          <a:bodyPr/>
          <a:lstStyle/>
          <a:p>
            <a:r>
              <a:rPr lang="en-US"/>
              <a:t>Click to edit Master title style</a:t>
            </a:r>
          </a:p>
        </p:txBody>
      </p:sp>
      <p:cxnSp>
        <p:nvCxnSpPr>
          <p:cNvPr id="5" name="Straight Connector 4">
            <a:extLst>
              <a:ext uri="{FF2B5EF4-FFF2-40B4-BE49-F238E27FC236}">
                <a16:creationId xmlns:a16="http://schemas.microsoft.com/office/drawing/2014/main" id="{602A5216-D831-E54E-B109-052BF954AB9F}"/>
              </a:ext>
            </a:extLst>
          </p:cNvPr>
          <p:cNvCxnSpPr>
            <a:cxnSpLocks/>
          </p:cNvCxnSpPr>
          <p:nvPr/>
        </p:nvCxnSpPr>
        <p:spPr>
          <a:xfrm>
            <a:off x="274320" y="590741"/>
            <a:ext cx="859536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4815459"/>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Single tombstone">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7F2BB83-BCAF-2544-B558-1C75A5085C4D}"/>
              </a:ext>
            </a:extLst>
          </p:cNvPr>
          <p:cNvSpPr/>
          <p:nvPr/>
        </p:nvSpPr>
        <p:spPr>
          <a:xfrm>
            <a:off x="274748" y="1181100"/>
            <a:ext cx="2432684" cy="4743450"/>
          </a:xfrm>
          <a:prstGeom prst="rect">
            <a:avLst/>
          </a:prstGeom>
          <a:no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rgbClr val="FFFFFF"/>
              </a:solidFill>
            </a:endParaRPr>
          </a:p>
        </p:txBody>
      </p:sp>
      <p:sp>
        <p:nvSpPr>
          <p:cNvPr id="3" name="Content Placeholder 2">
            <a:extLst>
              <a:ext uri="{FF2B5EF4-FFF2-40B4-BE49-F238E27FC236}">
                <a16:creationId xmlns:a16="http://schemas.microsoft.com/office/drawing/2014/main" id="{A1CDDD84-EE92-5B44-BEBD-FA29FE71ABEB}"/>
              </a:ext>
            </a:extLst>
          </p:cNvPr>
          <p:cNvSpPr>
            <a:spLocks noGrp="1"/>
          </p:cNvSpPr>
          <p:nvPr>
            <p:ph sz="quarter" idx="40" hasCustomPrompt="1"/>
          </p:nvPr>
        </p:nvSpPr>
        <p:spPr>
          <a:xfrm>
            <a:off x="350866" y="1303564"/>
            <a:ext cx="2211032" cy="207749"/>
          </a:xfrm>
        </p:spPr>
        <p:txBody>
          <a:bodyPr wrap="square">
            <a:spAutoFit/>
          </a:bodyPr>
          <a:lstStyle>
            <a:lvl1pPr marL="0" indent="0">
              <a:buNone/>
              <a:defRPr sz="1350" b="1">
                <a:solidFill>
                  <a:schemeClr val="tx2"/>
                </a:solidFill>
              </a:defRPr>
            </a:lvl1pPr>
          </a:lstStyle>
          <a:p>
            <a:pPr lvl="0"/>
            <a:r>
              <a:rPr lang="en-US" dirty="0"/>
              <a:t>$XXX,XXX,XXX</a:t>
            </a:r>
          </a:p>
        </p:txBody>
      </p:sp>
      <p:sp>
        <p:nvSpPr>
          <p:cNvPr id="5" name="Picture Placeholder 4">
            <a:extLst>
              <a:ext uri="{FF2B5EF4-FFF2-40B4-BE49-F238E27FC236}">
                <a16:creationId xmlns:a16="http://schemas.microsoft.com/office/drawing/2014/main" id="{69575647-A9AB-0F43-9D42-C551A70BC943}"/>
              </a:ext>
            </a:extLst>
          </p:cNvPr>
          <p:cNvSpPr>
            <a:spLocks noGrp="1"/>
          </p:cNvSpPr>
          <p:nvPr>
            <p:ph type="pic" sz="quarter" idx="41" hasCustomPrompt="1"/>
          </p:nvPr>
        </p:nvSpPr>
        <p:spPr>
          <a:xfrm>
            <a:off x="274985" y="1761849"/>
            <a:ext cx="2432447" cy="989012"/>
          </a:xfrm>
        </p:spPr>
        <p:txBody>
          <a:bodyPr anchor="ctr" anchorCtr="0">
            <a:normAutofit/>
          </a:bodyPr>
          <a:lstStyle>
            <a:lvl1pPr marL="0" indent="0" algn="ctr">
              <a:buNone/>
              <a:defRPr sz="1350"/>
            </a:lvl1pPr>
          </a:lstStyle>
          <a:p>
            <a:r>
              <a:rPr lang="en-US" dirty="0"/>
              <a:t>Company logo</a:t>
            </a:r>
          </a:p>
        </p:txBody>
      </p:sp>
      <p:sp>
        <p:nvSpPr>
          <p:cNvPr id="18" name="Text Placeholder 17">
            <a:extLst>
              <a:ext uri="{FF2B5EF4-FFF2-40B4-BE49-F238E27FC236}">
                <a16:creationId xmlns:a16="http://schemas.microsoft.com/office/drawing/2014/main" id="{EEC8A28C-A2A2-6742-BCDE-E8BF18FE538A}"/>
              </a:ext>
            </a:extLst>
          </p:cNvPr>
          <p:cNvSpPr>
            <a:spLocks noGrp="1"/>
          </p:cNvSpPr>
          <p:nvPr>
            <p:ph type="body" sz="quarter" idx="43" hasCustomPrompt="1"/>
          </p:nvPr>
        </p:nvSpPr>
        <p:spPr>
          <a:xfrm>
            <a:off x="350865" y="2932148"/>
            <a:ext cx="2211032" cy="2300251"/>
          </a:xfrm>
        </p:spPr>
        <p:txBody>
          <a:bodyPr>
            <a:normAutofit/>
          </a:bodyPr>
          <a:lstStyle>
            <a:lvl1pPr marL="0" indent="0">
              <a:buNone/>
              <a:defRPr sz="1000" b="1"/>
            </a:lvl1pPr>
            <a:lvl2pPr marL="0" indent="0">
              <a:buNone/>
              <a:defRPr sz="1000" b="0"/>
            </a:lvl2pPr>
            <a:lvl3pPr marL="102870" indent="-102870">
              <a:buFont typeface="Arial" panose="020B0604020202020204" pitchFamily="34" charset="0"/>
              <a:buChar char="•"/>
              <a:defRPr sz="1000" b="0"/>
            </a:lvl3pPr>
            <a:lvl4pPr marL="571500" indent="0">
              <a:buNone/>
              <a:defRPr sz="900" b="1"/>
            </a:lvl4pPr>
            <a:lvl5pPr marL="738188" indent="0">
              <a:buNone/>
              <a:defRPr sz="900" b="1"/>
            </a:lvl5pPr>
          </a:lstStyle>
          <a:p>
            <a:pPr lvl="0"/>
            <a:r>
              <a:rPr lang="en-US" dirty="0"/>
              <a:t>Description headline</a:t>
            </a:r>
          </a:p>
          <a:p>
            <a:pPr lvl="1"/>
            <a:r>
              <a:rPr lang="en-US" dirty="0"/>
              <a:t>Second level</a:t>
            </a:r>
          </a:p>
          <a:p>
            <a:pPr lvl="2"/>
            <a:r>
              <a:rPr lang="en-US" dirty="0"/>
              <a:t>Third level</a:t>
            </a:r>
          </a:p>
        </p:txBody>
      </p:sp>
      <p:sp>
        <p:nvSpPr>
          <p:cNvPr id="20" name="Content Placeholder 2">
            <a:extLst>
              <a:ext uri="{FF2B5EF4-FFF2-40B4-BE49-F238E27FC236}">
                <a16:creationId xmlns:a16="http://schemas.microsoft.com/office/drawing/2014/main" id="{7EBE239D-A1BB-124A-8A21-6AB7FA13CA45}"/>
              </a:ext>
            </a:extLst>
          </p:cNvPr>
          <p:cNvSpPr>
            <a:spLocks noGrp="1"/>
          </p:cNvSpPr>
          <p:nvPr>
            <p:ph sz="quarter" idx="44" hasCustomPrompt="1"/>
          </p:nvPr>
        </p:nvSpPr>
        <p:spPr>
          <a:xfrm>
            <a:off x="350866" y="5307623"/>
            <a:ext cx="2211032" cy="207749"/>
          </a:xfrm>
        </p:spPr>
        <p:txBody>
          <a:bodyPr wrap="square">
            <a:spAutoFit/>
          </a:bodyPr>
          <a:lstStyle>
            <a:lvl1pPr marL="0" indent="0">
              <a:buNone/>
              <a:defRPr sz="1350" b="0">
                <a:solidFill>
                  <a:schemeClr val="tx1"/>
                </a:solidFill>
              </a:defRPr>
            </a:lvl1pPr>
          </a:lstStyle>
          <a:p>
            <a:pPr lvl="0"/>
            <a:r>
              <a:rPr lang="en-US" dirty="0"/>
              <a:t>Month, Year</a:t>
            </a:r>
          </a:p>
        </p:txBody>
      </p:sp>
      <p:sp>
        <p:nvSpPr>
          <p:cNvPr id="2" name="Footer Placeholder 1">
            <a:extLst>
              <a:ext uri="{FF2B5EF4-FFF2-40B4-BE49-F238E27FC236}">
                <a16:creationId xmlns:a16="http://schemas.microsoft.com/office/drawing/2014/main" id="{CF31491F-4489-7A40-97FD-0676450AA71E}"/>
              </a:ext>
            </a:extLst>
          </p:cNvPr>
          <p:cNvSpPr>
            <a:spLocks noGrp="1"/>
          </p:cNvSpPr>
          <p:nvPr>
            <p:ph type="ftr" sz="quarter" idx="46"/>
          </p:nvPr>
        </p:nvSpPr>
        <p:spPr/>
        <p:txBody>
          <a:bodyPr/>
          <a:lstStyle/>
          <a:p>
            <a:endParaRPr lang="en-US" dirty="0">
              <a:solidFill>
                <a:srgbClr val="464646"/>
              </a:solidFill>
            </a:endParaRPr>
          </a:p>
        </p:txBody>
      </p:sp>
      <p:sp>
        <p:nvSpPr>
          <p:cNvPr id="4" name="Slide Number Placeholder 3">
            <a:extLst>
              <a:ext uri="{FF2B5EF4-FFF2-40B4-BE49-F238E27FC236}">
                <a16:creationId xmlns:a16="http://schemas.microsoft.com/office/drawing/2014/main" id="{F92BF10B-E697-CA48-AD2C-5FDF4FA50E9C}"/>
              </a:ext>
            </a:extLst>
          </p:cNvPr>
          <p:cNvSpPr>
            <a:spLocks noGrp="1"/>
          </p:cNvSpPr>
          <p:nvPr>
            <p:ph type="sldNum" sz="quarter" idx="47"/>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6" name="Title 5">
            <a:extLst>
              <a:ext uri="{FF2B5EF4-FFF2-40B4-BE49-F238E27FC236}">
                <a16:creationId xmlns:a16="http://schemas.microsoft.com/office/drawing/2014/main" id="{182213BE-80BE-C448-B79C-0EB2F482EEB5}"/>
              </a:ext>
            </a:extLst>
          </p:cNvPr>
          <p:cNvSpPr>
            <a:spLocks noGrp="1"/>
          </p:cNvSpPr>
          <p:nvPr>
            <p:ph type="title"/>
          </p:nvPr>
        </p:nvSpPr>
        <p:spPr/>
        <p:txBody>
          <a:bodyPr/>
          <a:lstStyle/>
          <a:p>
            <a:r>
              <a:rPr lang="en-US"/>
              <a:t>Click to edit Master title style</a:t>
            </a:r>
          </a:p>
        </p:txBody>
      </p:sp>
      <p:sp>
        <p:nvSpPr>
          <p:cNvPr id="14" name="Text Placeholder 5">
            <a:extLst>
              <a:ext uri="{FF2B5EF4-FFF2-40B4-BE49-F238E27FC236}">
                <a16:creationId xmlns:a16="http://schemas.microsoft.com/office/drawing/2014/main" id="{1C1FCA2B-5231-EB42-AB58-F14BE8FFA4E3}"/>
              </a:ext>
            </a:extLst>
          </p:cNvPr>
          <p:cNvSpPr>
            <a:spLocks noGrp="1"/>
          </p:cNvSpPr>
          <p:nvPr>
            <p:ph type="body" sz="quarter" idx="38" hasCustomPrompt="1"/>
          </p:nvPr>
        </p:nvSpPr>
        <p:spPr>
          <a:xfrm>
            <a:off x="274320" y="631301"/>
            <a:ext cx="8595360" cy="461665"/>
          </a:xfrm>
        </p:spPr>
        <p:txBody>
          <a:bodyPr>
            <a:noAutofit/>
          </a:bodyPr>
          <a:lstStyle>
            <a:lvl1pPr marL="0" indent="0">
              <a:spcBef>
                <a:spcPts val="0"/>
              </a:spcBef>
              <a:buFontTx/>
              <a:buNone/>
              <a:defRPr sz="15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cxnSp>
        <p:nvCxnSpPr>
          <p:cNvPr id="15" name="Straight Connector 14">
            <a:extLst>
              <a:ext uri="{FF2B5EF4-FFF2-40B4-BE49-F238E27FC236}">
                <a16:creationId xmlns:a16="http://schemas.microsoft.com/office/drawing/2014/main" id="{B998F50B-E052-E34B-990C-AF0EE6EFB021}"/>
              </a:ext>
            </a:extLst>
          </p:cNvPr>
          <p:cNvCxnSpPr>
            <a:cxnSpLocks/>
          </p:cNvCxnSpPr>
          <p:nvPr/>
        </p:nvCxnSpPr>
        <p:spPr>
          <a:xfrm>
            <a:off x="274320" y="1140737"/>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 Placeholder 2">
            <a:extLst>
              <a:ext uri="{FF2B5EF4-FFF2-40B4-BE49-F238E27FC236}">
                <a16:creationId xmlns:a16="http://schemas.microsoft.com/office/drawing/2014/main" id="{46CC72E4-00F8-754B-9B49-751182D13348}"/>
              </a:ext>
            </a:extLst>
          </p:cNvPr>
          <p:cNvSpPr>
            <a:spLocks noGrp="1"/>
          </p:cNvSpPr>
          <p:nvPr>
            <p:ph type="body" sz="quarter" idx="37" hasCustomPrompt="1"/>
          </p:nvPr>
        </p:nvSpPr>
        <p:spPr>
          <a:xfrm>
            <a:off x="2768600" y="1181596"/>
            <a:ext cx="6101080" cy="4731524"/>
          </a:xfrm>
        </p:spPr>
        <p:txBody>
          <a:bodyPr>
            <a:normAutofit/>
          </a:bodyPr>
          <a:lstStyle>
            <a:lvl1pPr marL="137160" indent="-137160">
              <a:spcBef>
                <a:spcPts val="200"/>
              </a:spcBef>
              <a:spcAft>
                <a:spcPts val="200"/>
              </a:spcAft>
              <a:defRPr sz="1000">
                <a:solidFill>
                  <a:schemeClr val="tx1"/>
                </a:solidFill>
              </a:defRPr>
            </a:lvl1pPr>
            <a:lvl2pPr marL="228600" indent="-91440">
              <a:spcBef>
                <a:spcPts val="200"/>
              </a:spcBef>
              <a:spcAft>
                <a:spcPts val="200"/>
              </a:spcAft>
              <a:defRPr sz="1000">
                <a:solidFill>
                  <a:schemeClr val="tx1"/>
                </a:solidFill>
              </a:defRPr>
            </a:lvl2pPr>
            <a:lvl3pPr marL="365760" indent="-91440">
              <a:spcBef>
                <a:spcPts val="200"/>
              </a:spcBef>
              <a:spcAft>
                <a:spcPts val="200"/>
              </a:spcAft>
              <a:tabLst/>
              <a:defRPr sz="1000">
                <a:solidFill>
                  <a:schemeClr val="tx1"/>
                </a:solidFill>
              </a:defRPr>
            </a:lvl3pPr>
            <a:lvl4pPr marL="457200" indent="-91440">
              <a:spcBef>
                <a:spcPts val="200"/>
              </a:spcBef>
              <a:spcAft>
                <a:spcPts val="200"/>
              </a:spcAft>
              <a:tabLst/>
              <a:defRPr sz="1000">
                <a:solidFill>
                  <a:schemeClr val="tx1"/>
                </a:solidFill>
              </a:defRPr>
            </a:lvl4pPr>
            <a:lvl5pPr marL="548640" indent="-91440">
              <a:spcBef>
                <a:spcPts val="200"/>
              </a:spcBef>
              <a:spcAft>
                <a:spcPts val="200"/>
              </a:spcAft>
              <a:tabLst/>
              <a:defRPr sz="1000">
                <a:solidFill>
                  <a:schemeClr val="tx1"/>
                </a:solidFill>
              </a:defRPr>
            </a:lvl5pPr>
            <a:lvl6pPr marL="640080" indent="-91440">
              <a:spcBef>
                <a:spcPts val="200"/>
              </a:spcBef>
              <a:spcAft>
                <a:spcPts val="200"/>
              </a:spcAft>
              <a:tabLst/>
              <a:defRPr sz="1000">
                <a:solidFill>
                  <a:schemeClr val="tx1"/>
                </a:solidFill>
              </a:defRPr>
            </a:lvl6pPr>
            <a:lvl7pPr marL="731520" indent="-91440">
              <a:spcBef>
                <a:spcPts val="200"/>
              </a:spcBef>
              <a:spcAft>
                <a:spcPts val="200"/>
              </a:spcAft>
              <a:tabLst/>
              <a:defRPr sz="1000">
                <a:solidFill>
                  <a:schemeClr val="tx1"/>
                </a:solidFill>
              </a:defRPr>
            </a:lvl7pPr>
            <a:lvl8pPr marL="822960" indent="-91440">
              <a:spcBef>
                <a:spcPts val="200"/>
              </a:spcBef>
              <a:spcAft>
                <a:spcPts val="200"/>
              </a:spcAft>
              <a:tabLst/>
              <a:defRPr sz="1000">
                <a:solidFill>
                  <a:schemeClr val="tx1"/>
                </a:solidFill>
              </a:defRPr>
            </a:lvl8pPr>
            <a:lvl9pPr marL="914400" indent="-91440">
              <a:spcBef>
                <a:spcPts val="200"/>
              </a:spcBef>
              <a:spcAft>
                <a:spcPts val="200"/>
              </a:spcAft>
              <a:tabLst/>
              <a:defRPr sz="1000">
                <a:solidFill>
                  <a:schemeClr val="tx1"/>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Tree>
    <p:extLst>
      <p:ext uri="{BB962C8B-B14F-4D97-AF65-F5344CB8AC3E}">
        <p14:creationId xmlns:p14="http://schemas.microsoft.com/office/powerpoint/2010/main" val="53447986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 no subhea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BF40C7B1-D414-2C4B-98E3-B2A9D075A9A4}"/>
              </a:ext>
            </a:extLst>
          </p:cNvPr>
          <p:cNvCxnSpPr>
            <a:cxnSpLocks/>
          </p:cNvCxnSpPr>
          <p:nvPr/>
        </p:nvCxnSpPr>
        <p:spPr>
          <a:xfrm>
            <a:off x="274320" y="590741"/>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 Placeholder 2">
            <a:extLst>
              <a:ext uri="{FF2B5EF4-FFF2-40B4-BE49-F238E27FC236}">
                <a16:creationId xmlns:a16="http://schemas.microsoft.com/office/drawing/2014/main" id="{D30D2C0C-07F5-6047-9FFA-C8859EB67069}"/>
              </a:ext>
            </a:extLst>
          </p:cNvPr>
          <p:cNvSpPr>
            <a:spLocks noGrp="1"/>
          </p:cNvSpPr>
          <p:nvPr>
            <p:ph type="body" sz="quarter" idx="37" hasCustomPrompt="1"/>
          </p:nvPr>
        </p:nvSpPr>
        <p:spPr>
          <a:xfrm>
            <a:off x="274320" y="631299"/>
            <a:ext cx="8595360" cy="5285232"/>
          </a:xfrm>
        </p:spPr>
        <p:txBody>
          <a:bodyPr>
            <a:normAutofit/>
          </a:bodyPr>
          <a:lstStyle>
            <a:lvl1pPr marL="137160" indent="-137160">
              <a:spcBef>
                <a:spcPts val="200"/>
              </a:spcBef>
              <a:spcAft>
                <a:spcPts val="200"/>
              </a:spcAft>
              <a:defRPr sz="1000">
                <a:solidFill>
                  <a:schemeClr val="tx1"/>
                </a:solidFill>
              </a:defRPr>
            </a:lvl1pPr>
            <a:lvl2pPr marL="228600" indent="-91440">
              <a:spcBef>
                <a:spcPts val="200"/>
              </a:spcBef>
              <a:spcAft>
                <a:spcPts val="200"/>
              </a:spcAft>
              <a:defRPr sz="1000">
                <a:solidFill>
                  <a:schemeClr val="tx1"/>
                </a:solidFill>
              </a:defRPr>
            </a:lvl2pPr>
            <a:lvl3pPr marL="365760" indent="-91440">
              <a:spcBef>
                <a:spcPts val="200"/>
              </a:spcBef>
              <a:spcAft>
                <a:spcPts val="200"/>
              </a:spcAft>
              <a:tabLst/>
              <a:defRPr sz="1000">
                <a:solidFill>
                  <a:schemeClr val="tx1"/>
                </a:solidFill>
              </a:defRPr>
            </a:lvl3pPr>
            <a:lvl4pPr marL="457200" indent="-91440">
              <a:spcBef>
                <a:spcPts val="200"/>
              </a:spcBef>
              <a:spcAft>
                <a:spcPts val="200"/>
              </a:spcAft>
              <a:tabLst/>
              <a:defRPr sz="1000">
                <a:solidFill>
                  <a:schemeClr val="tx1"/>
                </a:solidFill>
              </a:defRPr>
            </a:lvl4pPr>
            <a:lvl5pPr marL="548640" indent="-91440">
              <a:spcBef>
                <a:spcPts val="200"/>
              </a:spcBef>
              <a:spcAft>
                <a:spcPts val="200"/>
              </a:spcAft>
              <a:tabLst/>
              <a:defRPr sz="1000">
                <a:solidFill>
                  <a:schemeClr val="tx1"/>
                </a:solidFill>
              </a:defRPr>
            </a:lvl5pPr>
            <a:lvl6pPr marL="640080" indent="-91440">
              <a:spcBef>
                <a:spcPts val="200"/>
              </a:spcBef>
              <a:spcAft>
                <a:spcPts val="200"/>
              </a:spcAft>
              <a:tabLst/>
              <a:defRPr sz="1000">
                <a:solidFill>
                  <a:schemeClr val="tx1"/>
                </a:solidFill>
              </a:defRPr>
            </a:lvl6pPr>
            <a:lvl7pPr marL="731520" indent="-91440">
              <a:spcBef>
                <a:spcPts val="200"/>
              </a:spcBef>
              <a:spcAft>
                <a:spcPts val="200"/>
              </a:spcAft>
              <a:tabLst/>
              <a:defRPr sz="1000">
                <a:solidFill>
                  <a:schemeClr val="tx1"/>
                </a:solidFill>
              </a:defRPr>
            </a:lvl7pPr>
            <a:lvl8pPr marL="822960" indent="-91440">
              <a:spcBef>
                <a:spcPts val="200"/>
              </a:spcBef>
              <a:spcAft>
                <a:spcPts val="200"/>
              </a:spcAft>
              <a:tabLst/>
              <a:defRPr sz="1000">
                <a:solidFill>
                  <a:schemeClr val="tx1"/>
                </a:solidFill>
              </a:defRPr>
            </a:lvl8pPr>
            <a:lvl9pPr marL="914400" indent="-91440">
              <a:spcBef>
                <a:spcPts val="200"/>
              </a:spcBef>
              <a:spcAft>
                <a:spcPts val="200"/>
              </a:spcAft>
              <a:tabLst/>
              <a:defRPr sz="1000">
                <a:solidFill>
                  <a:schemeClr val="tx1"/>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4" name="Title 3">
            <a:extLst>
              <a:ext uri="{FF2B5EF4-FFF2-40B4-BE49-F238E27FC236}">
                <a16:creationId xmlns:a16="http://schemas.microsoft.com/office/drawing/2014/main" id="{CA1AC515-31BF-F541-9A15-8931B1A2CF84}"/>
              </a:ext>
            </a:extLst>
          </p:cNvPr>
          <p:cNvSpPr>
            <a:spLocks noGrp="1"/>
          </p:cNvSpPr>
          <p:nvPr>
            <p:ph type="title"/>
          </p:nvPr>
        </p:nvSpPr>
        <p:spPr/>
        <p:txBody>
          <a:bodyPr/>
          <a:lstStyle/>
          <a:p>
            <a:r>
              <a:rPr lang="en-US"/>
              <a:t>Click to edit Master title style</a:t>
            </a:r>
          </a:p>
        </p:txBody>
      </p:sp>
      <p:sp>
        <p:nvSpPr>
          <p:cNvPr id="2" name="Footer Placeholder 1">
            <a:extLst>
              <a:ext uri="{FF2B5EF4-FFF2-40B4-BE49-F238E27FC236}">
                <a16:creationId xmlns:a16="http://schemas.microsoft.com/office/drawing/2014/main" id="{E78BEF8A-2653-294C-BFFC-1F7B4B98095B}"/>
              </a:ext>
            </a:extLst>
          </p:cNvPr>
          <p:cNvSpPr>
            <a:spLocks noGrp="1"/>
          </p:cNvSpPr>
          <p:nvPr>
            <p:ph type="ftr" sz="quarter" idx="38"/>
          </p:nvPr>
        </p:nvSpPr>
        <p:spPr/>
        <p:txBody>
          <a:bodyPr/>
          <a:lstStyle/>
          <a:p>
            <a:endParaRPr lang="en-US" dirty="0">
              <a:solidFill>
                <a:srgbClr val="464646"/>
              </a:solidFill>
            </a:endParaRPr>
          </a:p>
        </p:txBody>
      </p:sp>
      <p:sp>
        <p:nvSpPr>
          <p:cNvPr id="3" name="Slide Number Placeholder 2">
            <a:extLst>
              <a:ext uri="{FF2B5EF4-FFF2-40B4-BE49-F238E27FC236}">
                <a16:creationId xmlns:a16="http://schemas.microsoft.com/office/drawing/2014/main" id="{02005BD6-08F0-E247-B13D-D880AEB698E3}"/>
              </a:ext>
            </a:extLst>
          </p:cNvPr>
          <p:cNvSpPr>
            <a:spLocks noGrp="1"/>
          </p:cNvSpPr>
          <p:nvPr>
            <p:ph type="sldNum" sz="quarter" idx="39"/>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Tree>
    <p:extLst>
      <p:ext uri="{BB962C8B-B14F-4D97-AF65-F5344CB8AC3E}">
        <p14:creationId xmlns:p14="http://schemas.microsoft.com/office/powerpoint/2010/main" val="4292007643"/>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EE0FB-96B9-7943-A992-72D9725EF111}"/>
              </a:ext>
            </a:extLst>
          </p:cNvPr>
          <p:cNvSpPr>
            <a:spLocks noGrp="1"/>
          </p:cNvSpPr>
          <p:nvPr>
            <p:ph type="title"/>
          </p:nvPr>
        </p:nvSpPr>
        <p:spPr>
          <a:xfrm>
            <a:off x="273238" y="283009"/>
            <a:ext cx="8597524" cy="274320"/>
          </a:xfrm>
        </p:spPr>
        <p:txBody>
          <a:bodyPr/>
          <a:lstStyle/>
          <a:p>
            <a:r>
              <a:rPr lang="en-US"/>
              <a:t>Click to edit Master title style</a:t>
            </a:r>
          </a:p>
        </p:txBody>
      </p:sp>
      <p:sp>
        <p:nvSpPr>
          <p:cNvPr id="3" name="Footer Placeholder 2">
            <a:extLst>
              <a:ext uri="{FF2B5EF4-FFF2-40B4-BE49-F238E27FC236}">
                <a16:creationId xmlns:a16="http://schemas.microsoft.com/office/drawing/2014/main" id="{96CD6F9D-D73F-8F4A-ABEE-667C0CCCD1EB}"/>
              </a:ext>
            </a:extLst>
          </p:cNvPr>
          <p:cNvSpPr>
            <a:spLocks noGrp="1"/>
          </p:cNvSpPr>
          <p:nvPr>
            <p:ph type="ftr" sz="quarter" idx="42"/>
          </p:nvPr>
        </p:nvSpPr>
        <p:spPr/>
        <p:txBody>
          <a:bodyPr/>
          <a:lstStyle/>
          <a:p>
            <a:endParaRPr lang="en-US" dirty="0">
              <a:solidFill>
                <a:srgbClr val="464646"/>
              </a:solidFill>
            </a:endParaRPr>
          </a:p>
        </p:txBody>
      </p:sp>
      <p:sp>
        <p:nvSpPr>
          <p:cNvPr id="4" name="Slide Number Placeholder 3">
            <a:extLst>
              <a:ext uri="{FF2B5EF4-FFF2-40B4-BE49-F238E27FC236}">
                <a16:creationId xmlns:a16="http://schemas.microsoft.com/office/drawing/2014/main" id="{3E66F892-A4FA-B448-A923-E45FBE2219A2}"/>
              </a:ext>
            </a:extLst>
          </p:cNvPr>
          <p:cNvSpPr>
            <a:spLocks noGrp="1"/>
          </p:cNvSpPr>
          <p:nvPr>
            <p:ph type="sldNum" sz="quarter" idx="43"/>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15" name="Text Placeholder 5">
            <a:extLst>
              <a:ext uri="{FF2B5EF4-FFF2-40B4-BE49-F238E27FC236}">
                <a16:creationId xmlns:a16="http://schemas.microsoft.com/office/drawing/2014/main" id="{183A7504-65AC-B143-BBC4-0DA488CBA788}"/>
              </a:ext>
            </a:extLst>
          </p:cNvPr>
          <p:cNvSpPr>
            <a:spLocks noGrp="1"/>
          </p:cNvSpPr>
          <p:nvPr>
            <p:ph type="body" sz="quarter" idx="38" hasCustomPrompt="1"/>
          </p:nvPr>
        </p:nvSpPr>
        <p:spPr>
          <a:xfrm>
            <a:off x="274320" y="631301"/>
            <a:ext cx="4114800" cy="461665"/>
          </a:xfrm>
        </p:spPr>
        <p:txBody>
          <a:bodyPr>
            <a:noAutofit/>
          </a:bodyPr>
          <a:lstStyle>
            <a:lvl1pPr marL="0" indent="0">
              <a:spcBef>
                <a:spcPts val="0"/>
              </a:spcBef>
              <a:buFontTx/>
              <a:buNone/>
              <a:defRPr sz="15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sp>
        <p:nvSpPr>
          <p:cNvPr id="18" name="Text Placeholder 2">
            <a:extLst>
              <a:ext uri="{FF2B5EF4-FFF2-40B4-BE49-F238E27FC236}">
                <a16:creationId xmlns:a16="http://schemas.microsoft.com/office/drawing/2014/main" id="{04B81BA4-EA36-F240-8919-49A48A711A1D}"/>
              </a:ext>
            </a:extLst>
          </p:cNvPr>
          <p:cNvSpPr>
            <a:spLocks noGrp="1"/>
          </p:cNvSpPr>
          <p:nvPr>
            <p:ph type="body" sz="quarter" idx="37" hasCustomPrompt="1"/>
          </p:nvPr>
        </p:nvSpPr>
        <p:spPr>
          <a:xfrm>
            <a:off x="274320" y="1181596"/>
            <a:ext cx="4114800" cy="4731524"/>
          </a:xfrm>
        </p:spPr>
        <p:txBody>
          <a:bodyPr>
            <a:normAutofit/>
          </a:bodyPr>
          <a:lstStyle>
            <a:lvl1pPr marL="137160" indent="-137160">
              <a:spcBef>
                <a:spcPts val="200"/>
              </a:spcBef>
              <a:spcAft>
                <a:spcPts val="200"/>
              </a:spcAft>
              <a:defRPr sz="1000">
                <a:solidFill>
                  <a:schemeClr val="tx1"/>
                </a:solidFill>
              </a:defRPr>
            </a:lvl1pPr>
            <a:lvl2pPr marL="228600" indent="-91440">
              <a:spcBef>
                <a:spcPts val="200"/>
              </a:spcBef>
              <a:spcAft>
                <a:spcPts val="200"/>
              </a:spcAft>
              <a:defRPr sz="1000">
                <a:solidFill>
                  <a:schemeClr val="tx1"/>
                </a:solidFill>
              </a:defRPr>
            </a:lvl2pPr>
            <a:lvl3pPr marL="365760" indent="-91440">
              <a:spcBef>
                <a:spcPts val="200"/>
              </a:spcBef>
              <a:spcAft>
                <a:spcPts val="200"/>
              </a:spcAft>
              <a:tabLst/>
              <a:defRPr sz="1000">
                <a:solidFill>
                  <a:schemeClr val="tx1"/>
                </a:solidFill>
              </a:defRPr>
            </a:lvl3pPr>
            <a:lvl4pPr marL="457200" indent="-91440">
              <a:spcBef>
                <a:spcPts val="200"/>
              </a:spcBef>
              <a:spcAft>
                <a:spcPts val="200"/>
              </a:spcAft>
              <a:tabLst/>
              <a:defRPr sz="1000">
                <a:solidFill>
                  <a:schemeClr val="tx1"/>
                </a:solidFill>
              </a:defRPr>
            </a:lvl4pPr>
            <a:lvl5pPr marL="548640" indent="-91440">
              <a:spcBef>
                <a:spcPts val="200"/>
              </a:spcBef>
              <a:spcAft>
                <a:spcPts val="200"/>
              </a:spcAft>
              <a:tabLst/>
              <a:defRPr sz="1000">
                <a:solidFill>
                  <a:schemeClr val="tx1"/>
                </a:solidFill>
              </a:defRPr>
            </a:lvl5pPr>
            <a:lvl6pPr marL="640080" indent="-91440">
              <a:spcBef>
                <a:spcPts val="200"/>
              </a:spcBef>
              <a:spcAft>
                <a:spcPts val="200"/>
              </a:spcAft>
              <a:tabLst/>
              <a:defRPr sz="1000">
                <a:solidFill>
                  <a:schemeClr val="tx1"/>
                </a:solidFill>
              </a:defRPr>
            </a:lvl6pPr>
            <a:lvl7pPr marL="731520" indent="-91440">
              <a:spcBef>
                <a:spcPts val="200"/>
              </a:spcBef>
              <a:spcAft>
                <a:spcPts val="200"/>
              </a:spcAft>
              <a:tabLst/>
              <a:defRPr sz="1000">
                <a:solidFill>
                  <a:schemeClr val="tx1"/>
                </a:solidFill>
              </a:defRPr>
            </a:lvl7pPr>
            <a:lvl8pPr marL="822960" indent="-91440">
              <a:spcBef>
                <a:spcPts val="200"/>
              </a:spcBef>
              <a:spcAft>
                <a:spcPts val="200"/>
              </a:spcAft>
              <a:tabLst/>
              <a:defRPr sz="1000">
                <a:solidFill>
                  <a:schemeClr val="tx1"/>
                </a:solidFill>
              </a:defRPr>
            </a:lvl8pPr>
            <a:lvl9pPr marL="914400" indent="-91440">
              <a:spcBef>
                <a:spcPts val="200"/>
              </a:spcBef>
              <a:spcAft>
                <a:spcPts val="200"/>
              </a:spcAft>
              <a:tabLst/>
              <a:defRPr sz="1000">
                <a:solidFill>
                  <a:schemeClr val="tx1"/>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21" name="Text Placeholder 5">
            <a:extLst>
              <a:ext uri="{FF2B5EF4-FFF2-40B4-BE49-F238E27FC236}">
                <a16:creationId xmlns:a16="http://schemas.microsoft.com/office/drawing/2014/main" id="{EC04DA94-747A-A845-A583-4BEAB97BAF88}"/>
              </a:ext>
            </a:extLst>
          </p:cNvPr>
          <p:cNvSpPr>
            <a:spLocks noGrp="1"/>
          </p:cNvSpPr>
          <p:nvPr>
            <p:ph type="body" sz="quarter" idx="44" hasCustomPrompt="1"/>
          </p:nvPr>
        </p:nvSpPr>
        <p:spPr>
          <a:xfrm>
            <a:off x="4737674" y="631301"/>
            <a:ext cx="4133088" cy="461665"/>
          </a:xfrm>
        </p:spPr>
        <p:txBody>
          <a:bodyPr>
            <a:noAutofit/>
          </a:bodyPr>
          <a:lstStyle>
            <a:lvl1pPr marL="0" indent="0">
              <a:spcBef>
                <a:spcPts val="0"/>
              </a:spcBef>
              <a:buFontTx/>
              <a:buNone/>
              <a:defRPr sz="15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sp>
        <p:nvSpPr>
          <p:cNvPr id="22" name="Text Placeholder 2">
            <a:extLst>
              <a:ext uri="{FF2B5EF4-FFF2-40B4-BE49-F238E27FC236}">
                <a16:creationId xmlns:a16="http://schemas.microsoft.com/office/drawing/2014/main" id="{75DBECA4-3D9F-0541-A991-D07A685F5BDE}"/>
              </a:ext>
            </a:extLst>
          </p:cNvPr>
          <p:cNvSpPr>
            <a:spLocks noGrp="1"/>
          </p:cNvSpPr>
          <p:nvPr>
            <p:ph type="body" sz="quarter" idx="45" hasCustomPrompt="1"/>
          </p:nvPr>
        </p:nvSpPr>
        <p:spPr>
          <a:xfrm>
            <a:off x="4737674" y="1181596"/>
            <a:ext cx="4133088" cy="4731524"/>
          </a:xfrm>
        </p:spPr>
        <p:txBody>
          <a:bodyPr>
            <a:normAutofit/>
          </a:bodyPr>
          <a:lstStyle>
            <a:lvl1pPr marL="137160" indent="-137160">
              <a:spcBef>
                <a:spcPts val="200"/>
              </a:spcBef>
              <a:spcAft>
                <a:spcPts val="200"/>
              </a:spcAft>
              <a:defRPr sz="1000">
                <a:solidFill>
                  <a:schemeClr val="tx1"/>
                </a:solidFill>
              </a:defRPr>
            </a:lvl1pPr>
            <a:lvl2pPr marL="228600" indent="-91440">
              <a:spcBef>
                <a:spcPts val="200"/>
              </a:spcBef>
              <a:spcAft>
                <a:spcPts val="200"/>
              </a:spcAft>
              <a:defRPr sz="1000">
                <a:solidFill>
                  <a:schemeClr val="tx1"/>
                </a:solidFill>
              </a:defRPr>
            </a:lvl2pPr>
            <a:lvl3pPr marL="365760" indent="-91440">
              <a:spcBef>
                <a:spcPts val="200"/>
              </a:spcBef>
              <a:spcAft>
                <a:spcPts val="200"/>
              </a:spcAft>
              <a:tabLst/>
              <a:defRPr sz="1000">
                <a:solidFill>
                  <a:schemeClr val="tx1"/>
                </a:solidFill>
              </a:defRPr>
            </a:lvl3pPr>
            <a:lvl4pPr marL="457200" indent="-91440">
              <a:spcBef>
                <a:spcPts val="200"/>
              </a:spcBef>
              <a:spcAft>
                <a:spcPts val="200"/>
              </a:spcAft>
              <a:tabLst/>
              <a:defRPr sz="1000">
                <a:solidFill>
                  <a:schemeClr val="tx1"/>
                </a:solidFill>
              </a:defRPr>
            </a:lvl4pPr>
            <a:lvl5pPr marL="548640" indent="-91440">
              <a:spcBef>
                <a:spcPts val="200"/>
              </a:spcBef>
              <a:spcAft>
                <a:spcPts val="200"/>
              </a:spcAft>
              <a:tabLst/>
              <a:defRPr sz="1000">
                <a:solidFill>
                  <a:schemeClr val="tx1"/>
                </a:solidFill>
              </a:defRPr>
            </a:lvl5pPr>
            <a:lvl6pPr marL="640080" indent="-91440">
              <a:spcBef>
                <a:spcPts val="200"/>
              </a:spcBef>
              <a:spcAft>
                <a:spcPts val="200"/>
              </a:spcAft>
              <a:tabLst/>
              <a:defRPr sz="1000">
                <a:solidFill>
                  <a:schemeClr val="tx1"/>
                </a:solidFill>
              </a:defRPr>
            </a:lvl6pPr>
            <a:lvl7pPr marL="731520" indent="-91440">
              <a:spcBef>
                <a:spcPts val="200"/>
              </a:spcBef>
              <a:spcAft>
                <a:spcPts val="200"/>
              </a:spcAft>
              <a:tabLst/>
              <a:defRPr sz="1000">
                <a:solidFill>
                  <a:schemeClr val="tx1"/>
                </a:solidFill>
              </a:defRPr>
            </a:lvl7pPr>
            <a:lvl8pPr marL="822960" indent="-91440">
              <a:spcBef>
                <a:spcPts val="200"/>
              </a:spcBef>
              <a:spcAft>
                <a:spcPts val="200"/>
              </a:spcAft>
              <a:tabLst/>
              <a:defRPr sz="1000">
                <a:solidFill>
                  <a:schemeClr val="tx1"/>
                </a:solidFill>
              </a:defRPr>
            </a:lvl8pPr>
            <a:lvl9pPr marL="914400" indent="-91440">
              <a:spcBef>
                <a:spcPts val="200"/>
              </a:spcBef>
              <a:spcAft>
                <a:spcPts val="200"/>
              </a:spcAft>
              <a:tabLst/>
              <a:defRPr sz="1000">
                <a:solidFill>
                  <a:schemeClr val="tx1"/>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cxnSp>
        <p:nvCxnSpPr>
          <p:cNvPr id="10" name="Straight Connector 9">
            <a:extLst>
              <a:ext uri="{FF2B5EF4-FFF2-40B4-BE49-F238E27FC236}">
                <a16:creationId xmlns:a16="http://schemas.microsoft.com/office/drawing/2014/main" id="{BC2692C4-0D8A-8646-8378-6CF3471254BE}"/>
              </a:ext>
            </a:extLst>
          </p:cNvPr>
          <p:cNvCxnSpPr>
            <a:cxnSpLocks/>
          </p:cNvCxnSpPr>
          <p:nvPr/>
        </p:nvCxnSpPr>
        <p:spPr>
          <a:xfrm>
            <a:off x="274320" y="1140737"/>
            <a:ext cx="411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1C6EDA4-8069-6147-9BB7-59588F571E43}"/>
              </a:ext>
            </a:extLst>
          </p:cNvPr>
          <p:cNvCxnSpPr>
            <a:cxnSpLocks/>
          </p:cNvCxnSpPr>
          <p:nvPr/>
        </p:nvCxnSpPr>
        <p:spPr>
          <a:xfrm>
            <a:off x="4737674" y="1140737"/>
            <a:ext cx="413308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3578282"/>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omparison - 3 column">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EE0FB-96B9-7943-A992-72D9725EF111}"/>
              </a:ext>
            </a:extLst>
          </p:cNvPr>
          <p:cNvSpPr>
            <a:spLocks noGrp="1"/>
          </p:cNvSpPr>
          <p:nvPr>
            <p:ph type="title"/>
          </p:nvPr>
        </p:nvSpPr>
        <p:spPr>
          <a:xfrm>
            <a:off x="273238" y="283009"/>
            <a:ext cx="8597524" cy="274320"/>
          </a:xfrm>
        </p:spPr>
        <p:txBody>
          <a:bodyPr/>
          <a:lstStyle/>
          <a:p>
            <a:r>
              <a:rPr lang="en-US"/>
              <a:t>Click to edit Master title style</a:t>
            </a:r>
          </a:p>
        </p:txBody>
      </p:sp>
      <p:sp>
        <p:nvSpPr>
          <p:cNvPr id="3" name="Footer Placeholder 2">
            <a:extLst>
              <a:ext uri="{FF2B5EF4-FFF2-40B4-BE49-F238E27FC236}">
                <a16:creationId xmlns:a16="http://schemas.microsoft.com/office/drawing/2014/main" id="{96CD6F9D-D73F-8F4A-ABEE-667C0CCCD1EB}"/>
              </a:ext>
            </a:extLst>
          </p:cNvPr>
          <p:cNvSpPr>
            <a:spLocks noGrp="1"/>
          </p:cNvSpPr>
          <p:nvPr>
            <p:ph type="ftr" sz="quarter" idx="42"/>
          </p:nvPr>
        </p:nvSpPr>
        <p:spPr/>
        <p:txBody>
          <a:bodyPr/>
          <a:lstStyle/>
          <a:p>
            <a:endParaRPr lang="en-US" dirty="0">
              <a:solidFill>
                <a:srgbClr val="464646"/>
              </a:solidFill>
            </a:endParaRPr>
          </a:p>
        </p:txBody>
      </p:sp>
      <p:sp>
        <p:nvSpPr>
          <p:cNvPr id="4" name="Slide Number Placeholder 3">
            <a:extLst>
              <a:ext uri="{FF2B5EF4-FFF2-40B4-BE49-F238E27FC236}">
                <a16:creationId xmlns:a16="http://schemas.microsoft.com/office/drawing/2014/main" id="{3E66F892-A4FA-B448-A923-E45FBE2219A2}"/>
              </a:ext>
            </a:extLst>
          </p:cNvPr>
          <p:cNvSpPr>
            <a:spLocks noGrp="1"/>
          </p:cNvSpPr>
          <p:nvPr>
            <p:ph type="sldNum" sz="quarter" idx="43"/>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15" name="Text Placeholder 5">
            <a:extLst>
              <a:ext uri="{FF2B5EF4-FFF2-40B4-BE49-F238E27FC236}">
                <a16:creationId xmlns:a16="http://schemas.microsoft.com/office/drawing/2014/main" id="{183A7504-65AC-B143-BBC4-0DA488CBA788}"/>
              </a:ext>
            </a:extLst>
          </p:cNvPr>
          <p:cNvSpPr>
            <a:spLocks noGrp="1"/>
          </p:cNvSpPr>
          <p:nvPr>
            <p:ph type="body" sz="quarter" idx="38" hasCustomPrompt="1"/>
          </p:nvPr>
        </p:nvSpPr>
        <p:spPr>
          <a:xfrm>
            <a:off x="274320" y="631301"/>
            <a:ext cx="2532971" cy="461665"/>
          </a:xfrm>
        </p:spPr>
        <p:txBody>
          <a:bodyPr>
            <a:noAutofit/>
          </a:bodyPr>
          <a:lstStyle>
            <a:lvl1pPr marL="0" indent="0">
              <a:spcBef>
                <a:spcPts val="0"/>
              </a:spcBef>
              <a:buFontTx/>
              <a:buNone/>
              <a:defRPr sz="15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sp>
        <p:nvSpPr>
          <p:cNvPr id="18" name="Text Placeholder 2">
            <a:extLst>
              <a:ext uri="{FF2B5EF4-FFF2-40B4-BE49-F238E27FC236}">
                <a16:creationId xmlns:a16="http://schemas.microsoft.com/office/drawing/2014/main" id="{04B81BA4-EA36-F240-8919-49A48A711A1D}"/>
              </a:ext>
            </a:extLst>
          </p:cNvPr>
          <p:cNvSpPr>
            <a:spLocks noGrp="1"/>
          </p:cNvSpPr>
          <p:nvPr>
            <p:ph type="body" sz="quarter" idx="37" hasCustomPrompt="1"/>
          </p:nvPr>
        </p:nvSpPr>
        <p:spPr>
          <a:xfrm>
            <a:off x="274320" y="1181596"/>
            <a:ext cx="2535787" cy="4731524"/>
          </a:xfrm>
        </p:spPr>
        <p:txBody>
          <a:bodyPr>
            <a:normAutofit/>
          </a:bodyPr>
          <a:lstStyle>
            <a:lvl1pPr marL="137160" indent="-137160">
              <a:spcBef>
                <a:spcPts val="200"/>
              </a:spcBef>
              <a:spcAft>
                <a:spcPts val="200"/>
              </a:spcAft>
              <a:defRPr sz="1000">
                <a:solidFill>
                  <a:schemeClr val="tx1"/>
                </a:solidFill>
              </a:defRPr>
            </a:lvl1pPr>
            <a:lvl2pPr marL="228600" indent="-91440">
              <a:spcBef>
                <a:spcPts val="200"/>
              </a:spcBef>
              <a:spcAft>
                <a:spcPts val="200"/>
              </a:spcAft>
              <a:defRPr sz="1000">
                <a:solidFill>
                  <a:schemeClr val="tx1"/>
                </a:solidFill>
              </a:defRPr>
            </a:lvl2pPr>
            <a:lvl3pPr marL="365760" indent="-91440">
              <a:spcBef>
                <a:spcPts val="200"/>
              </a:spcBef>
              <a:spcAft>
                <a:spcPts val="200"/>
              </a:spcAft>
              <a:tabLst/>
              <a:defRPr sz="1000">
                <a:solidFill>
                  <a:schemeClr val="tx1"/>
                </a:solidFill>
              </a:defRPr>
            </a:lvl3pPr>
            <a:lvl4pPr marL="457200" indent="-91440">
              <a:spcBef>
                <a:spcPts val="200"/>
              </a:spcBef>
              <a:spcAft>
                <a:spcPts val="200"/>
              </a:spcAft>
              <a:tabLst/>
              <a:defRPr sz="1000">
                <a:solidFill>
                  <a:schemeClr val="tx1"/>
                </a:solidFill>
              </a:defRPr>
            </a:lvl4pPr>
            <a:lvl5pPr marL="548640" indent="-91440">
              <a:spcBef>
                <a:spcPts val="200"/>
              </a:spcBef>
              <a:spcAft>
                <a:spcPts val="200"/>
              </a:spcAft>
              <a:tabLst/>
              <a:defRPr sz="1000">
                <a:solidFill>
                  <a:schemeClr val="tx1"/>
                </a:solidFill>
              </a:defRPr>
            </a:lvl5pPr>
            <a:lvl6pPr marL="640080" indent="-91440">
              <a:spcBef>
                <a:spcPts val="200"/>
              </a:spcBef>
              <a:spcAft>
                <a:spcPts val="200"/>
              </a:spcAft>
              <a:tabLst/>
              <a:defRPr sz="1000">
                <a:solidFill>
                  <a:schemeClr val="tx1"/>
                </a:solidFill>
              </a:defRPr>
            </a:lvl6pPr>
            <a:lvl7pPr marL="731520" indent="-91440">
              <a:spcBef>
                <a:spcPts val="200"/>
              </a:spcBef>
              <a:spcAft>
                <a:spcPts val="200"/>
              </a:spcAft>
              <a:tabLst/>
              <a:defRPr sz="1000">
                <a:solidFill>
                  <a:schemeClr val="tx1"/>
                </a:solidFill>
              </a:defRPr>
            </a:lvl7pPr>
            <a:lvl8pPr marL="822960" indent="-91440">
              <a:spcBef>
                <a:spcPts val="200"/>
              </a:spcBef>
              <a:spcAft>
                <a:spcPts val="200"/>
              </a:spcAft>
              <a:tabLst/>
              <a:defRPr sz="1000">
                <a:solidFill>
                  <a:schemeClr val="tx1"/>
                </a:solidFill>
              </a:defRPr>
            </a:lvl8pPr>
            <a:lvl9pPr marL="914400" indent="-91440">
              <a:spcBef>
                <a:spcPts val="200"/>
              </a:spcBef>
              <a:spcAft>
                <a:spcPts val="200"/>
              </a:spcAft>
              <a:tabLst/>
              <a:defRPr sz="1000">
                <a:solidFill>
                  <a:schemeClr val="tx1"/>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23" name="Text Placeholder 5">
            <a:extLst>
              <a:ext uri="{FF2B5EF4-FFF2-40B4-BE49-F238E27FC236}">
                <a16:creationId xmlns:a16="http://schemas.microsoft.com/office/drawing/2014/main" id="{FACE1C1E-305E-A640-9FAB-22FDA670D08D}"/>
              </a:ext>
            </a:extLst>
          </p:cNvPr>
          <p:cNvSpPr>
            <a:spLocks noGrp="1"/>
          </p:cNvSpPr>
          <p:nvPr>
            <p:ph type="body" sz="quarter" idx="44" hasCustomPrompt="1"/>
          </p:nvPr>
        </p:nvSpPr>
        <p:spPr>
          <a:xfrm>
            <a:off x="3304647" y="631301"/>
            <a:ext cx="2532971" cy="461665"/>
          </a:xfrm>
        </p:spPr>
        <p:txBody>
          <a:bodyPr>
            <a:noAutofit/>
          </a:bodyPr>
          <a:lstStyle>
            <a:lvl1pPr marL="0" indent="0">
              <a:spcBef>
                <a:spcPts val="0"/>
              </a:spcBef>
              <a:buFontTx/>
              <a:buNone/>
              <a:defRPr sz="15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sp>
        <p:nvSpPr>
          <p:cNvPr id="24" name="Text Placeholder 2">
            <a:extLst>
              <a:ext uri="{FF2B5EF4-FFF2-40B4-BE49-F238E27FC236}">
                <a16:creationId xmlns:a16="http://schemas.microsoft.com/office/drawing/2014/main" id="{47F0DF96-C1DF-C74F-B137-8ADD2CC00CBF}"/>
              </a:ext>
            </a:extLst>
          </p:cNvPr>
          <p:cNvSpPr>
            <a:spLocks noGrp="1"/>
          </p:cNvSpPr>
          <p:nvPr>
            <p:ph type="body" sz="quarter" idx="45" hasCustomPrompt="1"/>
          </p:nvPr>
        </p:nvSpPr>
        <p:spPr>
          <a:xfrm>
            <a:off x="3304647" y="1181596"/>
            <a:ext cx="2535787" cy="4731524"/>
          </a:xfrm>
        </p:spPr>
        <p:txBody>
          <a:bodyPr>
            <a:normAutofit/>
          </a:bodyPr>
          <a:lstStyle>
            <a:lvl1pPr marL="137160" indent="-137160">
              <a:spcBef>
                <a:spcPts val="200"/>
              </a:spcBef>
              <a:spcAft>
                <a:spcPts val="200"/>
              </a:spcAft>
              <a:defRPr sz="1000">
                <a:solidFill>
                  <a:schemeClr val="tx1"/>
                </a:solidFill>
              </a:defRPr>
            </a:lvl1pPr>
            <a:lvl2pPr marL="228600" indent="-91440">
              <a:spcBef>
                <a:spcPts val="200"/>
              </a:spcBef>
              <a:spcAft>
                <a:spcPts val="200"/>
              </a:spcAft>
              <a:defRPr sz="1000">
                <a:solidFill>
                  <a:schemeClr val="tx1"/>
                </a:solidFill>
              </a:defRPr>
            </a:lvl2pPr>
            <a:lvl3pPr marL="365760" indent="-91440">
              <a:spcBef>
                <a:spcPts val="200"/>
              </a:spcBef>
              <a:spcAft>
                <a:spcPts val="200"/>
              </a:spcAft>
              <a:tabLst/>
              <a:defRPr sz="1000">
                <a:solidFill>
                  <a:schemeClr val="tx1"/>
                </a:solidFill>
              </a:defRPr>
            </a:lvl3pPr>
            <a:lvl4pPr marL="457200" indent="-91440">
              <a:spcBef>
                <a:spcPts val="200"/>
              </a:spcBef>
              <a:spcAft>
                <a:spcPts val="200"/>
              </a:spcAft>
              <a:tabLst/>
              <a:defRPr sz="1000">
                <a:solidFill>
                  <a:schemeClr val="tx1"/>
                </a:solidFill>
              </a:defRPr>
            </a:lvl4pPr>
            <a:lvl5pPr marL="548640" indent="-91440">
              <a:spcBef>
                <a:spcPts val="200"/>
              </a:spcBef>
              <a:spcAft>
                <a:spcPts val="200"/>
              </a:spcAft>
              <a:tabLst/>
              <a:defRPr sz="1000">
                <a:solidFill>
                  <a:schemeClr val="tx1"/>
                </a:solidFill>
              </a:defRPr>
            </a:lvl5pPr>
            <a:lvl6pPr marL="640080" indent="-91440">
              <a:spcBef>
                <a:spcPts val="200"/>
              </a:spcBef>
              <a:spcAft>
                <a:spcPts val="200"/>
              </a:spcAft>
              <a:tabLst/>
              <a:defRPr sz="1000">
                <a:solidFill>
                  <a:schemeClr val="tx1"/>
                </a:solidFill>
              </a:defRPr>
            </a:lvl6pPr>
            <a:lvl7pPr marL="731520" indent="-91440">
              <a:spcBef>
                <a:spcPts val="200"/>
              </a:spcBef>
              <a:spcAft>
                <a:spcPts val="200"/>
              </a:spcAft>
              <a:tabLst/>
              <a:defRPr sz="1000">
                <a:solidFill>
                  <a:schemeClr val="tx1"/>
                </a:solidFill>
              </a:defRPr>
            </a:lvl7pPr>
            <a:lvl8pPr marL="822960" indent="-91440">
              <a:spcBef>
                <a:spcPts val="200"/>
              </a:spcBef>
              <a:spcAft>
                <a:spcPts val="200"/>
              </a:spcAft>
              <a:tabLst/>
              <a:defRPr sz="1000">
                <a:solidFill>
                  <a:schemeClr val="tx1"/>
                </a:solidFill>
              </a:defRPr>
            </a:lvl8pPr>
            <a:lvl9pPr marL="914400" indent="-91440">
              <a:spcBef>
                <a:spcPts val="200"/>
              </a:spcBef>
              <a:spcAft>
                <a:spcPts val="200"/>
              </a:spcAft>
              <a:tabLst/>
              <a:defRPr sz="1000">
                <a:solidFill>
                  <a:schemeClr val="tx1"/>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25" name="Text Placeholder 5">
            <a:extLst>
              <a:ext uri="{FF2B5EF4-FFF2-40B4-BE49-F238E27FC236}">
                <a16:creationId xmlns:a16="http://schemas.microsoft.com/office/drawing/2014/main" id="{D37DC6FE-F9FF-934B-86E8-598E11DEA053}"/>
              </a:ext>
            </a:extLst>
          </p:cNvPr>
          <p:cNvSpPr>
            <a:spLocks noGrp="1"/>
          </p:cNvSpPr>
          <p:nvPr>
            <p:ph type="body" sz="quarter" idx="46" hasCustomPrompt="1"/>
          </p:nvPr>
        </p:nvSpPr>
        <p:spPr>
          <a:xfrm>
            <a:off x="6337791" y="631301"/>
            <a:ext cx="2532971" cy="461665"/>
          </a:xfrm>
        </p:spPr>
        <p:txBody>
          <a:bodyPr>
            <a:noAutofit/>
          </a:bodyPr>
          <a:lstStyle>
            <a:lvl1pPr marL="0" indent="0">
              <a:spcBef>
                <a:spcPts val="0"/>
              </a:spcBef>
              <a:buFontTx/>
              <a:buNone/>
              <a:defRPr sz="15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sp>
        <p:nvSpPr>
          <p:cNvPr id="26" name="Text Placeholder 2">
            <a:extLst>
              <a:ext uri="{FF2B5EF4-FFF2-40B4-BE49-F238E27FC236}">
                <a16:creationId xmlns:a16="http://schemas.microsoft.com/office/drawing/2014/main" id="{A786AA1B-F4FA-AF4F-9E24-452B7E9E663E}"/>
              </a:ext>
            </a:extLst>
          </p:cNvPr>
          <p:cNvSpPr>
            <a:spLocks noGrp="1"/>
          </p:cNvSpPr>
          <p:nvPr>
            <p:ph type="body" sz="quarter" idx="47" hasCustomPrompt="1"/>
          </p:nvPr>
        </p:nvSpPr>
        <p:spPr>
          <a:xfrm>
            <a:off x="6334975" y="1181596"/>
            <a:ext cx="2535787" cy="4731524"/>
          </a:xfrm>
        </p:spPr>
        <p:txBody>
          <a:bodyPr>
            <a:normAutofit/>
          </a:bodyPr>
          <a:lstStyle>
            <a:lvl1pPr marL="137160" indent="-137160">
              <a:spcBef>
                <a:spcPts val="200"/>
              </a:spcBef>
              <a:spcAft>
                <a:spcPts val="200"/>
              </a:spcAft>
              <a:defRPr sz="1000">
                <a:solidFill>
                  <a:schemeClr val="tx1"/>
                </a:solidFill>
              </a:defRPr>
            </a:lvl1pPr>
            <a:lvl2pPr marL="228600" indent="-91440">
              <a:spcBef>
                <a:spcPts val="200"/>
              </a:spcBef>
              <a:spcAft>
                <a:spcPts val="200"/>
              </a:spcAft>
              <a:defRPr sz="1000">
                <a:solidFill>
                  <a:schemeClr val="tx1"/>
                </a:solidFill>
              </a:defRPr>
            </a:lvl2pPr>
            <a:lvl3pPr marL="365760" indent="-91440">
              <a:spcBef>
                <a:spcPts val="200"/>
              </a:spcBef>
              <a:spcAft>
                <a:spcPts val="200"/>
              </a:spcAft>
              <a:tabLst/>
              <a:defRPr sz="1000">
                <a:solidFill>
                  <a:schemeClr val="tx1"/>
                </a:solidFill>
              </a:defRPr>
            </a:lvl3pPr>
            <a:lvl4pPr marL="457200" indent="-91440">
              <a:spcBef>
                <a:spcPts val="200"/>
              </a:spcBef>
              <a:spcAft>
                <a:spcPts val="200"/>
              </a:spcAft>
              <a:tabLst/>
              <a:defRPr sz="1000">
                <a:solidFill>
                  <a:schemeClr val="tx1"/>
                </a:solidFill>
              </a:defRPr>
            </a:lvl4pPr>
            <a:lvl5pPr marL="548640" indent="-91440">
              <a:spcBef>
                <a:spcPts val="200"/>
              </a:spcBef>
              <a:spcAft>
                <a:spcPts val="200"/>
              </a:spcAft>
              <a:tabLst/>
              <a:defRPr sz="1000">
                <a:solidFill>
                  <a:schemeClr val="tx1"/>
                </a:solidFill>
              </a:defRPr>
            </a:lvl5pPr>
            <a:lvl6pPr marL="640080" indent="-91440">
              <a:spcBef>
                <a:spcPts val="200"/>
              </a:spcBef>
              <a:spcAft>
                <a:spcPts val="200"/>
              </a:spcAft>
              <a:tabLst/>
              <a:defRPr sz="1000">
                <a:solidFill>
                  <a:schemeClr val="tx1"/>
                </a:solidFill>
              </a:defRPr>
            </a:lvl6pPr>
            <a:lvl7pPr marL="731520" indent="-91440">
              <a:spcBef>
                <a:spcPts val="200"/>
              </a:spcBef>
              <a:spcAft>
                <a:spcPts val="200"/>
              </a:spcAft>
              <a:tabLst/>
              <a:defRPr sz="1000">
                <a:solidFill>
                  <a:schemeClr val="tx1"/>
                </a:solidFill>
              </a:defRPr>
            </a:lvl7pPr>
            <a:lvl8pPr marL="822960" indent="-91440">
              <a:spcBef>
                <a:spcPts val="200"/>
              </a:spcBef>
              <a:spcAft>
                <a:spcPts val="200"/>
              </a:spcAft>
              <a:tabLst/>
              <a:defRPr sz="1000">
                <a:solidFill>
                  <a:schemeClr val="tx1"/>
                </a:solidFill>
              </a:defRPr>
            </a:lvl8pPr>
            <a:lvl9pPr marL="914400" indent="-91440">
              <a:spcBef>
                <a:spcPts val="200"/>
              </a:spcBef>
              <a:spcAft>
                <a:spcPts val="200"/>
              </a:spcAft>
              <a:tabLst/>
              <a:defRPr sz="1000">
                <a:solidFill>
                  <a:schemeClr val="tx1"/>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cxnSp>
        <p:nvCxnSpPr>
          <p:cNvPr id="14" name="Straight Connector 13">
            <a:extLst>
              <a:ext uri="{FF2B5EF4-FFF2-40B4-BE49-F238E27FC236}">
                <a16:creationId xmlns:a16="http://schemas.microsoft.com/office/drawing/2014/main" id="{5679012D-62B9-E044-985F-FF6107EDCA8E}"/>
              </a:ext>
            </a:extLst>
          </p:cNvPr>
          <p:cNvCxnSpPr>
            <a:cxnSpLocks/>
          </p:cNvCxnSpPr>
          <p:nvPr/>
        </p:nvCxnSpPr>
        <p:spPr>
          <a:xfrm>
            <a:off x="274320" y="1140737"/>
            <a:ext cx="254136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AEB6EF1-E51F-3D43-9249-D47484C3D63F}"/>
              </a:ext>
            </a:extLst>
          </p:cNvPr>
          <p:cNvCxnSpPr>
            <a:cxnSpLocks/>
          </p:cNvCxnSpPr>
          <p:nvPr/>
        </p:nvCxnSpPr>
        <p:spPr>
          <a:xfrm>
            <a:off x="3276600" y="1140737"/>
            <a:ext cx="254136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D9C7608-50EA-EA43-9C1C-A305BE90C08D}"/>
              </a:ext>
            </a:extLst>
          </p:cNvPr>
          <p:cNvCxnSpPr>
            <a:cxnSpLocks/>
          </p:cNvCxnSpPr>
          <p:nvPr/>
        </p:nvCxnSpPr>
        <p:spPr>
          <a:xfrm>
            <a:off x="6324600" y="1140737"/>
            <a:ext cx="2541363"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6901297"/>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omparison - 4 column">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EE0FB-96B9-7943-A992-72D9725EF111}"/>
              </a:ext>
            </a:extLst>
          </p:cNvPr>
          <p:cNvSpPr>
            <a:spLocks noGrp="1"/>
          </p:cNvSpPr>
          <p:nvPr>
            <p:ph type="title"/>
          </p:nvPr>
        </p:nvSpPr>
        <p:spPr>
          <a:xfrm>
            <a:off x="273238" y="283009"/>
            <a:ext cx="8597524" cy="274320"/>
          </a:xfrm>
        </p:spPr>
        <p:txBody>
          <a:bodyPr/>
          <a:lstStyle/>
          <a:p>
            <a:r>
              <a:rPr lang="en-US"/>
              <a:t>Click to edit Master title style</a:t>
            </a:r>
          </a:p>
        </p:txBody>
      </p:sp>
      <p:sp>
        <p:nvSpPr>
          <p:cNvPr id="3" name="Footer Placeholder 2">
            <a:extLst>
              <a:ext uri="{FF2B5EF4-FFF2-40B4-BE49-F238E27FC236}">
                <a16:creationId xmlns:a16="http://schemas.microsoft.com/office/drawing/2014/main" id="{96CD6F9D-D73F-8F4A-ABEE-667C0CCCD1EB}"/>
              </a:ext>
            </a:extLst>
          </p:cNvPr>
          <p:cNvSpPr>
            <a:spLocks noGrp="1"/>
          </p:cNvSpPr>
          <p:nvPr>
            <p:ph type="ftr" sz="quarter" idx="42"/>
          </p:nvPr>
        </p:nvSpPr>
        <p:spPr/>
        <p:txBody>
          <a:bodyPr/>
          <a:lstStyle/>
          <a:p>
            <a:endParaRPr lang="en-US" dirty="0">
              <a:solidFill>
                <a:srgbClr val="464646"/>
              </a:solidFill>
            </a:endParaRPr>
          </a:p>
        </p:txBody>
      </p:sp>
      <p:sp>
        <p:nvSpPr>
          <p:cNvPr id="4" name="Slide Number Placeholder 3">
            <a:extLst>
              <a:ext uri="{FF2B5EF4-FFF2-40B4-BE49-F238E27FC236}">
                <a16:creationId xmlns:a16="http://schemas.microsoft.com/office/drawing/2014/main" id="{3E66F892-A4FA-B448-A923-E45FBE2219A2}"/>
              </a:ext>
            </a:extLst>
          </p:cNvPr>
          <p:cNvSpPr>
            <a:spLocks noGrp="1"/>
          </p:cNvSpPr>
          <p:nvPr>
            <p:ph type="sldNum" sz="quarter" idx="43"/>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15" name="Text Placeholder 5">
            <a:extLst>
              <a:ext uri="{FF2B5EF4-FFF2-40B4-BE49-F238E27FC236}">
                <a16:creationId xmlns:a16="http://schemas.microsoft.com/office/drawing/2014/main" id="{183A7504-65AC-B143-BBC4-0DA488CBA788}"/>
              </a:ext>
            </a:extLst>
          </p:cNvPr>
          <p:cNvSpPr>
            <a:spLocks noGrp="1"/>
          </p:cNvSpPr>
          <p:nvPr>
            <p:ph type="body" sz="quarter" idx="38" hasCustomPrompt="1"/>
          </p:nvPr>
        </p:nvSpPr>
        <p:spPr>
          <a:xfrm>
            <a:off x="274320" y="631301"/>
            <a:ext cx="1871055" cy="461665"/>
          </a:xfrm>
        </p:spPr>
        <p:txBody>
          <a:bodyPr>
            <a:noAutofit/>
          </a:bodyPr>
          <a:lstStyle>
            <a:lvl1pPr marL="0" indent="0">
              <a:spcBef>
                <a:spcPts val="0"/>
              </a:spcBef>
              <a:buFontTx/>
              <a:buNone/>
              <a:defRPr sz="15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sp>
        <p:nvSpPr>
          <p:cNvPr id="18" name="Text Placeholder 2">
            <a:extLst>
              <a:ext uri="{FF2B5EF4-FFF2-40B4-BE49-F238E27FC236}">
                <a16:creationId xmlns:a16="http://schemas.microsoft.com/office/drawing/2014/main" id="{04B81BA4-EA36-F240-8919-49A48A711A1D}"/>
              </a:ext>
            </a:extLst>
          </p:cNvPr>
          <p:cNvSpPr>
            <a:spLocks noGrp="1"/>
          </p:cNvSpPr>
          <p:nvPr>
            <p:ph type="body" sz="quarter" idx="37" hasCustomPrompt="1"/>
          </p:nvPr>
        </p:nvSpPr>
        <p:spPr>
          <a:xfrm>
            <a:off x="274320" y="1181596"/>
            <a:ext cx="1873135" cy="4731524"/>
          </a:xfrm>
        </p:spPr>
        <p:txBody>
          <a:bodyPr>
            <a:normAutofit/>
          </a:bodyPr>
          <a:lstStyle>
            <a:lvl1pPr marL="137160" indent="-137160">
              <a:spcBef>
                <a:spcPts val="200"/>
              </a:spcBef>
              <a:spcAft>
                <a:spcPts val="200"/>
              </a:spcAft>
              <a:defRPr sz="1000">
                <a:solidFill>
                  <a:schemeClr val="tx1"/>
                </a:solidFill>
              </a:defRPr>
            </a:lvl1pPr>
            <a:lvl2pPr marL="228600" indent="-91440">
              <a:spcBef>
                <a:spcPts val="200"/>
              </a:spcBef>
              <a:spcAft>
                <a:spcPts val="200"/>
              </a:spcAft>
              <a:defRPr sz="1000">
                <a:solidFill>
                  <a:schemeClr val="tx1"/>
                </a:solidFill>
              </a:defRPr>
            </a:lvl2pPr>
            <a:lvl3pPr marL="365760" indent="-91440">
              <a:spcBef>
                <a:spcPts val="200"/>
              </a:spcBef>
              <a:spcAft>
                <a:spcPts val="200"/>
              </a:spcAft>
              <a:tabLst/>
              <a:defRPr sz="1000">
                <a:solidFill>
                  <a:schemeClr val="tx1"/>
                </a:solidFill>
              </a:defRPr>
            </a:lvl3pPr>
            <a:lvl4pPr marL="457200" indent="-91440">
              <a:spcBef>
                <a:spcPts val="200"/>
              </a:spcBef>
              <a:spcAft>
                <a:spcPts val="200"/>
              </a:spcAft>
              <a:tabLst/>
              <a:defRPr sz="1000">
                <a:solidFill>
                  <a:schemeClr val="tx1"/>
                </a:solidFill>
              </a:defRPr>
            </a:lvl4pPr>
            <a:lvl5pPr marL="548640" indent="-91440">
              <a:spcBef>
                <a:spcPts val="200"/>
              </a:spcBef>
              <a:spcAft>
                <a:spcPts val="200"/>
              </a:spcAft>
              <a:tabLst/>
              <a:defRPr sz="1000">
                <a:solidFill>
                  <a:schemeClr val="tx1"/>
                </a:solidFill>
              </a:defRPr>
            </a:lvl5pPr>
            <a:lvl6pPr marL="640080" indent="-91440">
              <a:spcBef>
                <a:spcPts val="200"/>
              </a:spcBef>
              <a:spcAft>
                <a:spcPts val="200"/>
              </a:spcAft>
              <a:tabLst/>
              <a:defRPr sz="1000">
                <a:solidFill>
                  <a:schemeClr val="tx1"/>
                </a:solidFill>
              </a:defRPr>
            </a:lvl6pPr>
            <a:lvl7pPr marL="731520" indent="-91440">
              <a:spcBef>
                <a:spcPts val="200"/>
              </a:spcBef>
              <a:spcAft>
                <a:spcPts val="200"/>
              </a:spcAft>
              <a:tabLst/>
              <a:defRPr sz="1000">
                <a:solidFill>
                  <a:schemeClr val="tx1"/>
                </a:solidFill>
              </a:defRPr>
            </a:lvl7pPr>
            <a:lvl8pPr marL="822960" indent="-91440">
              <a:spcBef>
                <a:spcPts val="200"/>
              </a:spcBef>
              <a:spcAft>
                <a:spcPts val="200"/>
              </a:spcAft>
              <a:tabLst/>
              <a:defRPr sz="1000">
                <a:solidFill>
                  <a:schemeClr val="tx1"/>
                </a:solidFill>
              </a:defRPr>
            </a:lvl8pPr>
            <a:lvl9pPr marL="914400" indent="-91440">
              <a:spcBef>
                <a:spcPts val="200"/>
              </a:spcBef>
              <a:spcAft>
                <a:spcPts val="200"/>
              </a:spcAft>
              <a:tabLst/>
              <a:defRPr sz="1000">
                <a:solidFill>
                  <a:schemeClr val="tx1"/>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16" name="Text Placeholder 5">
            <a:extLst>
              <a:ext uri="{FF2B5EF4-FFF2-40B4-BE49-F238E27FC236}">
                <a16:creationId xmlns:a16="http://schemas.microsoft.com/office/drawing/2014/main" id="{D3C93BC3-5C84-C547-9E72-48821BE2E637}"/>
              </a:ext>
            </a:extLst>
          </p:cNvPr>
          <p:cNvSpPr>
            <a:spLocks noGrp="1"/>
          </p:cNvSpPr>
          <p:nvPr>
            <p:ph type="body" sz="quarter" idx="44" hasCustomPrompt="1"/>
          </p:nvPr>
        </p:nvSpPr>
        <p:spPr>
          <a:xfrm>
            <a:off x="2517503" y="631301"/>
            <a:ext cx="1871055" cy="461665"/>
          </a:xfrm>
        </p:spPr>
        <p:txBody>
          <a:bodyPr>
            <a:noAutofit/>
          </a:bodyPr>
          <a:lstStyle>
            <a:lvl1pPr marL="0" indent="0">
              <a:spcBef>
                <a:spcPts val="0"/>
              </a:spcBef>
              <a:buFontTx/>
              <a:buNone/>
              <a:defRPr sz="15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sp>
        <p:nvSpPr>
          <p:cNvPr id="20" name="Text Placeholder 2">
            <a:extLst>
              <a:ext uri="{FF2B5EF4-FFF2-40B4-BE49-F238E27FC236}">
                <a16:creationId xmlns:a16="http://schemas.microsoft.com/office/drawing/2014/main" id="{8292E14A-DEC0-ED40-A49B-CA4B873719CD}"/>
              </a:ext>
            </a:extLst>
          </p:cNvPr>
          <p:cNvSpPr>
            <a:spLocks noGrp="1"/>
          </p:cNvSpPr>
          <p:nvPr>
            <p:ph type="body" sz="quarter" idx="45" hasCustomPrompt="1"/>
          </p:nvPr>
        </p:nvSpPr>
        <p:spPr>
          <a:xfrm>
            <a:off x="2515423" y="1181596"/>
            <a:ext cx="1873135" cy="4731524"/>
          </a:xfrm>
        </p:spPr>
        <p:txBody>
          <a:bodyPr>
            <a:normAutofit/>
          </a:bodyPr>
          <a:lstStyle>
            <a:lvl1pPr marL="137160" indent="-137160">
              <a:spcBef>
                <a:spcPts val="200"/>
              </a:spcBef>
              <a:spcAft>
                <a:spcPts val="200"/>
              </a:spcAft>
              <a:defRPr sz="1000">
                <a:solidFill>
                  <a:schemeClr val="tx1"/>
                </a:solidFill>
              </a:defRPr>
            </a:lvl1pPr>
            <a:lvl2pPr marL="228600" indent="-91440">
              <a:spcBef>
                <a:spcPts val="200"/>
              </a:spcBef>
              <a:spcAft>
                <a:spcPts val="200"/>
              </a:spcAft>
              <a:defRPr sz="1000">
                <a:solidFill>
                  <a:schemeClr val="tx1"/>
                </a:solidFill>
              </a:defRPr>
            </a:lvl2pPr>
            <a:lvl3pPr marL="365760" indent="-91440">
              <a:spcBef>
                <a:spcPts val="200"/>
              </a:spcBef>
              <a:spcAft>
                <a:spcPts val="200"/>
              </a:spcAft>
              <a:tabLst/>
              <a:defRPr sz="1000">
                <a:solidFill>
                  <a:schemeClr val="tx1"/>
                </a:solidFill>
              </a:defRPr>
            </a:lvl3pPr>
            <a:lvl4pPr marL="457200" indent="-91440">
              <a:spcBef>
                <a:spcPts val="200"/>
              </a:spcBef>
              <a:spcAft>
                <a:spcPts val="200"/>
              </a:spcAft>
              <a:tabLst/>
              <a:defRPr sz="1000">
                <a:solidFill>
                  <a:schemeClr val="tx1"/>
                </a:solidFill>
              </a:defRPr>
            </a:lvl4pPr>
            <a:lvl5pPr marL="548640" indent="-91440">
              <a:spcBef>
                <a:spcPts val="200"/>
              </a:spcBef>
              <a:spcAft>
                <a:spcPts val="200"/>
              </a:spcAft>
              <a:tabLst/>
              <a:defRPr sz="1000">
                <a:solidFill>
                  <a:schemeClr val="tx1"/>
                </a:solidFill>
              </a:defRPr>
            </a:lvl5pPr>
            <a:lvl6pPr marL="640080" indent="-91440">
              <a:spcBef>
                <a:spcPts val="200"/>
              </a:spcBef>
              <a:spcAft>
                <a:spcPts val="200"/>
              </a:spcAft>
              <a:tabLst/>
              <a:defRPr sz="1000">
                <a:solidFill>
                  <a:schemeClr val="tx1"/>
                </a:solidFill>
              </a:defRPr>
            </a:lvl6pPr>
            <a:lvl7pPr marL="731520" indent="-91440">
              <a:spcBef>
                <a:spcPts val="200"/>
              </a:spcBef>
              <a:spcAft>
                <a:spcPts val="200"/>
              </a:spcAft>
              <a:tabLst/>
              <a:defRPr sz="1000">
                <a:solidFill>
                  <a:schemeClr val="tx1"/>
                </a:solidFill>
              </a:defRPr>
            </a:lvl7pPr>
            <a:lvl8pPr marL="822960" indent="-91440">
              <a:spcBef>
                <a:spcPts val="200"/>
              </a:spcBef>
              <a:spcAft>
                <a:spcPts val="200"/>
              </a:spcAft>
              <a:tabLst/>
              <a:defRPr sz="1000">
                <a:solidFill>
                  <a:schemeClr val="tx1"/>
                </a:solidFill>
              </a:defRPr>
            </a:lvl8pPr>
            <a:lvl9pPr marL="914400" indent="-91440">
              <a:spcBef>
                <a:spcPts val="200"/>
              </a:spcBef>
              <a:spcAft>
                <a:spcPts val="200"/>
              </a:spcAft>
              <a:tabLst/>
              <a:defRPr sz="1000">
                <a:solidFill>
                  <a:schemeClr val="tx1"/>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21" name="Text Placeholder 5">
            <a:extLst>
              <a:ext uri="{FF2B5EF4-FFF2-40B4-BE49-F238E27FC236}">
                <a16:creationId xmlns:a16="http://schemas.microsoft.com/office/drawing/2014/main" id="{9EBA11D2-19C1-AB4C-A769-6740C0C5FBBC}"/>
              </a:ext>
            </a:extLst>
          </p:cNvPr>
          <p:cNvSpPr>
            <a:spLocks noGrp="1"/>
          </p:cNvSpPr>
          <p:nvPr>
            <p:ph type="body" sz="quarter" idx="46" hasCustomPrompt="1"/>
          </p:nvPr>
        </p:nvSpPr>
        <p:spPr>
          <a:xfrm>
            <a:off x="4758606" y="631301"/>
            <a:ext cx="1871055" cy="461665"/>
          </a:xfrm>
        </p:spPr>
        <p:txBody>
          <a:bodyPr>
            <a:noAutofit/>
          </a:bodyPr>
          <a:lstStyle>
            <a:lvl1pPr marL="0" indent="0">
              <a:spcBef>
                <a:spcPts val="0"/>
              </a:spcBef>
              <a:buFontTx/>
              <a:buNone/>
              <a:defRPr sz="15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sp>
        <p:nvSpPr>
          <p:cNvPr id="22" name="Text Placeholder 2">
            <a:extLst>
              <a:ext uri="{FF2B5EF4-FFF2-40B4-BE49-F238E27FC236}">
                <a16:creationId xmlns:a16="http://schemas.microsoft.com/office/drawing/2014/main" id="{063FBCE9-BCC8-CB4E-AF92-266F6BB53EA0}"/>
              </a:ext>
            </a:extLst>
          </p:cNvPr>
          <p:cNvSpPr>
            <a:spLocks noGrp="1"/>
          </p:cNvSpPr>
          <p:nvPr>
            <p:ph type="body" sz="quarter" idx="47" hasCustomPrompt="1"/>
          </p:nvPr>
        </p:nvSpPr>
        <p:spPr>
          <a:xfrm>
            <a:off x="4756526" y="1181596"/>
            <a:ext cx="1873135" cy="4731524"/>
          </a:xfrm>
        </p:spPr>
        <p:txBody>
          <a:bodyPr>
            <a:normAutofit/>
          </a:bodyPr>
          <a:lstStyle>
            <a:lvl1pPr marL="137160" indent="-137160">
              <a:spcBef>
                <a:spcPts val="200"/>
              </a:spcBef>
              <a:spcAft>
                <a:spcPts val="200"/>
              </a:spcAft>
              <a:defRPr sz="1000">
                <a:solidFill>
                  <a:schemeClr val="tx1"/>
                </a:solidFill>
              </a:defRPr>
            </a:lvl1pPr>
            <a:lvl2pPr marL="228600" indent="-91440">
              <a:spcBef>
                <a:spcPts val="200"/>
              </a:spcBef>
              <a:spcAft>
                <a:spcPts val="200"/>
              </a:spcAft>
              <a:defRPr sz="1000">
                <a:solidFill>
                  <a:schemeClr val="tx1"/>
                </a:solidFill>
              </a:defRPr>
            </a:lvl2pPr>
            <a:lvl3pPr marL="365760" indent="-91440">
              <a:spcBef>
                <a:spcPts val="200"/>
              </a:spcBef>
              <a:spcAft>
                <a:spcPts val="200"/>
              </a:spcAft>
              <a:tabLst/>
              <a:defRPr sz="1000">
                <a:solidFill>
                  <a:schemeClr val="tx1"/>
                </a:solidFill>
              </a:defRPr>
            </a:lvl3pPr>
            <a:lvl4pPr marL="457200" indent="-91440">
              <a:spcBef>
                <a:spcPts val="200"/>
              </a:spcBef>
              <a:spcAft>
                <a:spcPts val="200"/>
              </a:spcAft>
              <a:tabLst/>
              <a:defRPr sz="1000">
                <a:solidFill>
                  <a:schemeClr val="tx1"/>
                </a:solidFill>
              </a:defRPr>
            </a:lvl4pPr>
            <a:lvl5pPr marL="548640" indent="-91440">
              <a:spcBef>
                <a:spcPts val="200"/>
              </a:spcBef>
              <a:spcAft>
                <a:spcPts val="200"/>
              </a:spcAft>
              <a:tabLst/>
              <a:defRPr sz="1000">
                <a:solidFill>
                  <a:schemeClr val="tx1"/>
                </a:solidFill>
              </a:defRPr>
            </a:lvl5pPr>
            <a:lvl6pPr marL="640080" indent="-91440">
              <a:spcBef>
                <a:spcPts val="200"/>
              </a:spcBef>
              <a:spcAft>
                <a:spcPts val="200"/>
              </a:spcAft>
              <a:tabLst/>
              <a:defRPr sz="1000">
                <a:solidFill>
                  <a:schemeClr val="tx1"/>
                </a:solidFill>
              </a:defRPr>
            </a:lvl6pPr>
            <a:lvl7pPr marL="731520" indent="-91440">
              <a:spcBef>
                <a:spcPts val="200"/>
              </a:spcBef>
              <a:spcAft>
                <a:spcPts val="200"/>
              </a:spcAft>
              <a:tabLst/>
              <a:defRPr sz="1000">
                <a:solidFill>
                  <a:schemeClr val="tx1"/>
                </a:solidFill>
              </a:defRPr>
            </a:lvl7pPr>
            <a:lvl8pPr marL="822960" indent="-91440">
              <a:spcBef>
                <a:spcPts val="200"/>
              </a:spcBef>
              <a:spcAft>
                <a:spcPts val="200"/>
              </a:spcAft>
              <a:tabLst/>
              <a:defRPr sz="1000">
                <a:solidFill>
                  <a:schemeClr val="tx1"/>
                </a:solidFill>
              </a:defRPr>
            </a:lvl8pPr>
            <a:lvl9pPr marL="914400" indent="-91440">
              <a:spcBef>
                <a:spcPts val="200"/>
              </a:spcBef>
              <a:spcAft>
                <a:spcPts val="200"/>
              </a:spcAft>
              <a:tabLst/>
              <a:defRPr sz="1000">
                <a:solidFill>
                  <a:schemeClr val="tx1"/>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27" name="Text Placeholder 5">
            <a:extLst>
              <a:ext uri="{FF2B5EF4-FFF2-40B4-BE49-F238E27FC236}">
                <a16:creationId xmlns:a16="http://schemas.microsoft.com/office/drawing/2014/main" id="{132A00BF-3164-6A4B-9C2C-879AD293C2E5}"/>
              </a:ext>
            </a:extLst>
          </p:cNvPr>
          <p:cNvSpPr>
            <a:spLocks noGrp="1"/>
          </p:cNvSpPr>
          <p:nvPr>
            <p:ph type="body" sz="quarter" idx="48" hasCustomPrompt="1"/>
          </p:nvPr>
        </p:nvSpPr>
        <p:spPr>
          <a:xfrm>
            <a:off x="6999707" y="631301"/>
            <a:ext cx="1871055" cy="461665"/>
          </a:xfrm>
        </p:spPr>
        <p:txBody>
          <a:bodyPr>
            <a:noAutofit/>
          </a:bodyPr>
          <a:lstStyle>
            <a:lvl1pPr marL="0" indent="0">
              <a:spcBef>
                <a:spcPts val="0"/>
              </a:spcBef>
              <a:buFontTx/>
              <a:buNone/>
              <a:defRPr sz="15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sp>
        <p:nvSpPr>
          <p:cNvPr id="28" name="Text Placeholder 2">
            <a:extLst>
              <a:ext uri="{FF2B5EF4-FFF2-40B4-BE49-F238E27FC236}">
                <a16:creationId xmlns:a16="http://schemas.microsoft.com/office/drawing/2014/main" id="{BE397022-433E-6847-809B-8366F39273A5}"/>
              </a:ext>
            </a:extLst>
          </p:cNvPr>
          <p:cNvSpPr>
            <a:spLocks noGrp="1"/>
          </p:cNvSpPr>
          <p:nvPr>
            <p:ph type="body" sz="quarter" idx="49" hasCustomPrompt="1"/>
          </p:nvPr>
        </p:nvSpPr>
        <p:spPr>
          <a:xfrm>
            <a:off x="6997627" y="1181596"/>
            <a:ext cx="1873135" cy="4731524"/>
          </a:xfrm>
        </p:spPr>
        <p:txBody>
          <a:bodyPr>
            <a:normAutofit/>
          </a:bodyPr>
          <a:lstStyle>
            <a:lvl1pPr marL="137160" indent="-137160">
              <a:spcBef>
                <a:spcPts val="200"/>
              </a:spcBef>
              <a:spcAft>
                <a:spcPts val="200"/>
              </a:spcAft>
              <a:defRPr sz="1000">
                <a:solidFill>
                  <a:schemeClr val="tx1"/>
                </a:solidFill>
              </a:defRPr>
            </a:lvl1pPr>
            <a:lvl2pPr marL="228600" indent="-91440">
              <a:spcBef>
                <a:spcPts val="200"/>
              </a:spcBef>
              <a:spcAft>
                <a:spcPts val="200"/>
              </a:spcAft>
              <a:defRPr sz="1000">
                <a:solidFill>
                  <a:schemeClr val="tx1"/>
                </a:solidFill>
              </a:defRPr>
            </a:lvl2pPr>
            <a:lvl3pPr marL="365760" indent="-91440">
              <a:spcBef>
                <a:spcPts val="200"/>
              </a:spcBef>
              <a:spcAft>
                <a:spcPts val="200"/>
              </a:spcAft>
              <a:tabLst/>
              <a:defRPr sz="1000">
                <a:solidFill>
                  <a:schemeClr val="tx1"/>
                </a:solidFill>
              </a:defRPr>
            </a:lvl3pPr>
            <a:lvl4pPr marL="457200" indent="-91440">
              <a:spcBef>
                <a:spcPts val="200"/>
              </a:spcBef>
              <a:spcAft>
                <a:spcPts val="200"/>
              </a:spcAft>
              <a:tabLst/>
              <a:defRPr sz="1000">
                <a:solidFill>
                  <a:schemeClr val="tx1"/>
                </a:solidFill>
              </a:defRPr>
            </a:lvl4pPr>
            <a:lvl5pPr marL="548640" indent="-91440">
              <a:spcBef>
                <a:spcPts val="200"/>
              </a:spcBef>
              <a:spcAft>
                <a:spcPts val="200"/>
              </a:spcAft>
              <a:tabLst/>
              <a:defRPr sz="1000">
                <a:solidFill>
                  <a:schemeClr val="tx1"/>
                </a:solidFill>
              </a:defRPr>
            </a:lvl5pPr>
            <a:lvl6pPr marL="640080" indent="-91440">
              <a:spcBef>
                <a:spcPts val="200"/>
              </a:spcBef>
              <a:spcAft>
                <a:spcPts val="200"/>
              </a:spcAft>
              <a:tabLst/>
              <a:defRPr sz="1000">
                <a:solidFill>
                  <a:schemeClr val="tx1"/>
                </a:solidFill>
              </a:defRPr>
            </a:lvl6pPr>
            <a:lvl7pPr marL="731520" indent="-91440">
              <a:spcBef>
                <a:spcPts val="200"/>
              </a:spcBef>
              <a:spcAft>
                <a:spcPts val="200"/>
              </a:spcAft>
              <a:tabLst/>
              <a:defRPr sz="1000">
                <a:solidFill>
                  <a:schemeClr val="tx1"/>
                </a:solidFill>
              </a:defRPr>
            </a:lvl7pPr>
            <a:lvl8pPr marL="822960" indent="-91440">
              <a:spcBef>
                <a:spcPts val="200"/>
              </a:spcBef>
              <a:spcAft>
                <a:spcPts val="200"/>
              </a:spcAft>
              <a:tabLst/>
              <a:defRPr sz="1000">
                <a:solidFill>
                  <a:schemeClr val="tx1"/>
                </a:solidFill>
              </a:defRPr>
            </a:lvl8pPr>
            <a:lvl9pPr marL="914400" indent="-91440">
              <a:spcBef>
                <a:spcPts val="200"/>
              </a:spcBef>
              <a:spcAft>
                <a:spcPts val="200"/>
              </a:spcAft>
              <a:tabLst/>
              <a:defRPr sz="1000">
                <a:solidFill>
                  <a:schemeClr val="tx1"/>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cxnSp>
        <p:nvCxnSpPr>
          <p:cNvPr id="24" name="Straight Connector 23">
            <a:extLst>
              <a:ext uri="{FF2B5EF4-FFF2-40B4-BE49-F238E27FC236}">
                <a16:creationId xmlns:a16="http://schemas.microsoft.com/office/drawing/2014/main" id="{8272679C-E102-3E43-98B0-574875149674}"/>
              </a:ext>
            </a:extLst>
          </p:cNvPr>
          <p:cNvCxnSpPr>
            <a:cxnSpLocks/>
          </p:cNvCxnSpPr>
          <p:nvPr/>
        </p:nvCxnSpPr>
        <p:spPr>
          <a:xfrm>
            <a:off x="274320" y="1140737"/>
            <a:ext cx="18745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E29C92A-92C0-EB4E-AA80-E0F4DB9EDDAE}"/>
              </a:ext>
            </a:extLst>
          </p:cNvPr>
          <p:cNvCxnSpPr>
            <a:cxnSpLocks/>
          </p:cNvCxnSpPr>
          <p:nvPr/>
        </p:nvCxnSpPr>
        <p:spPr>
          <a:xfrm>
            <a:off x="2515423" y="1140737"/>
            <a:ext cx="18745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610FE3C-3457-1548-8535-2929AFF4B4D9}"/>
              </a:ext>
            </a:extLst>
          </p:cNvPr>
          <p:cNvCxnSpPr>
            <a:cxnSpLocks/>
          </p:cNvCxnSpPr>
          <p:nvPr/>
        </p:nvCxnSpPr>
        <p:spPr>
          <a:xfrm>
            <a:off x="4756526" y="1140737"/>
            <a:ext cx="18745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9F29565-B05F-DC4E-8ED9-E4F70B8C9D3A}"/>
              </a:ext>
            </a:extLst>
          </p:cNvPr>
          <p:cNvCxnSpPr>
            <a:cxnSpLocks/>
          </p:cNvCxnSpPr>
          <p:nvPr/>
        </p:nvCxnSpPr>
        <p:spPr>
          <a:xfrm>
            <a:off x="6997627" y="1140737"/>
            <a:ext cx="187452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884162"/>
      </p:ext>
    </p:extLst>
  </p:cSld>
  <p:clrMapOvr>
    <a:masterClrMapping/>
  </p:clrMapOvr>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2 Quadrant - with sub headers">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BF40C7B1-D414-2C4B-98E3-B2A9D075A9A4}"/>
              </a:ext>
            </a:extLst>
          </p:cNvPr>
          <p:cNvCxnSpPr>
            <a:cxnSpLocks/>
          </p:cNvCxnSpPr>
          <p:nvPr/>
        </p:nvCxnSpPr>
        <p:spPr>
          <a:xfrm>
            <a:off x="274320" y="590741"/>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3">
            <a:extLst>
              <a:ext uri="{FF2B5EF4-FFF2-40B4-BE49-F238E27FC236}">
                <a16:creationId xmlns:a16="http://schemas.microsoft.com/office/drawing/2014/main" id="{CA1AC515-31BF-F541-9A15-8931B1A2CF84}"/>
              </a:ext>
            </a:extLst>
          </p:cNvPr>
          <p:cNvSpPr>
            <a:spLocks noGrp="1"/>
          </p:cNvSpPr>
          <p:nvPr>
            <p:ph type="title"/>
          </p:nvPr>
        </p:nvSpPr>
        <p:spPr>
          <a:xfrm>
            <a:off x="273238" y="283009"/>
            <a:ext cx="8597524" cy="274320"/>
          </a:xfrm>
        </p:spPr>
        <p:txBody>
          <a:bodyPr/>
          <a:lstStyle/>
          <a:p>
            <a:r>
              <a:rPr lang="en-US"/>
              <a:t>Click to edit Master title style</a:t>
            </a:r>
          </a:p>
        </p:txBody>
      </p:sp>
      <p:cxnSp>
        <p:nvCxnSpPr>
          <p:cNvPr id="25" name="Straight Connector 24">
            <a:extLst>
              <a:ext uri="{FF2B5EF4-FFF2-40B4-BE49-F238E27FC236}">
                <a16:creationId xmlns:a16="http://schemas.microsoft.com/office/drawing/2014/main" id="{78E2E7BC-3CD8-4048-87D2-4CB9CDE6ACA7}"/>
              </a:ext>
            </a:extLst>
          </p:cNvPr>
          <p:cNvCxnSpPr>
            <a:cxnSpLocks/>
          </p:cNvCxnSpPr>
          <p:nvPr/>
        </p:nvCxnSpPr>
        <p:spPr>
          <a:xfrm>
            <a:off x="4572542" y="590741"/>
            <a:ext cx="0" cy="5303520"/>
          </a:xfrm>
          <a:prstGeom prst="line">
            <a:avLst/>
          </a:prstGeom>
        </p:spPr>
        <p:style>
          <a:lnRef idx="1">
            <a:schemeClr val="accent1"/>
          </a:lnRef>
          <a:fillRef idx="0">
            <a:schemeClr val="accent1"/>
          </a:fillRef>
          <a:effectRef idx="0">
            <a:schemeClr val="accent1"/>
          </a:effectRef>
          <a:fontRef idx="minor">
            <a:schemeClr val="tx1"/>
          </a:fontRef>
        </p:style>
      </p:cxnSp>
      <p:sp>
        <p:nvSpPr>
          <p:cNvPr id="2" name="Footer Placeholder 1">
            <a:extLst>
              <a:ext uri="{FF2B5EF4-FFF2-40B4-BE49-F238E27FC236}">
                <a16:creationId xmlns:a16="http://schemas.microsoft.com/office/drawing/2014/main" id="{EAA2722C-0668-1844-9209-8D532A2257E4}"/>
              </a:ext>
            </a:extLst>
          </p:cNvPr>
          <p:cNvSpPr>
            <a:spLocks noGrp="1"/>
          </p:cNvSpPr>
          <p:nvPr>
            <p:ph type="ftr" sz="quarter" idx="46"/>
          </p:nvPr>
        </p:nvSpPr>
        <p:spPr>
          <a:xfrm>
            <a:off x="273238" y="5944117"/>
            <a:ext cx="8595360" cy="442882"/>
          </a:xfrm>
        </p:spPr>
        <p:txBody>
          <a:bodyPr/>
          <a:lstStyle/>
          <a:p>
            <a:endParaRPr lang="en-US" dirty="0">
              <a:solidFill>
                <a:srgbClr val="464646"/>
              </a:solidFill>
            </a:endParaRPr>
          </a:p>
        </p:txBody>
      </p:sp>
      <p:sp>
        <p:nvSpPr>
          <p:cNvPr id="3" name="Slide Number Placeholder 2">
            <a:extLst>
              <a:ext uri="{FF2B5EF4-FFF2-40B4-BE49-F238E27FC236}">
                <a16:creationId xmlns:a16="http://schemas.microsoft.com/office/drawing/2014/main" id="{70DA43BF-8F73-1440-9FEA-4A34FA30FC69}"/>
              </a:ext>
            </a:extLst>
          </p:cNvPr>
          <p:cNvSpPr>
            <a:spLocks noGrp="1"/>
          </p:cNvSpPr>
          <p:nvPr>
            <p:ph type="sldNum" sz="quarter" idx="47"/>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19" name="Content Placeholder 9">
            <a:extLst>
              <a:ext uri="{FF2B5EF4-FFF2-40B4-BE49-F238E27FC236}">
                <a16:creationId xmlns:a16="http://schemas.microsoft.com/office/drawing/2014/main" id="{33636CE7-0D96-8948-9F80-FC61DACEECC6}"/>
              </a:ext>
            </a:extLst>
          </p:cNvPr>
          <p:cNvSpPr>
            <a:spLocks noGrp="1"/>
          </p:cNvSpPr>
          <p:nvPr>
            <p:ph sz="quarter" idx="51"/>
          </p:nvPr>
        </p:nvSpPr>
        <p:spPr>
          <a:xfrm>
            <a:off x="273238" y="1005191"/>
            <a:ext cx="4114800" cy="49034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6" name="Text Placeholder 5">
            <a:extLst>
              <a:ext uri="{FF2B5EF4-FFF2-40B4-BE49-F238E27FC236}">
                <a16:creationId xmlns:a16="http://schemas.microsoft.com/office/drawing/2014/main" id="{F98DBE04-9A4F-C945-B591-A42578FC0BB2}"/>
              </a:ext>
            </a:extLst>
          </p:cNvPr>
          <p:cNvSpPr>
            <a:spLocks noGrp="1"/>
          </p:cNvSpPr>
          <p:nvPr>
            <p:ph type="body" sz="quarter" idx="38" hasCustomPrompt="1"/>
          </p:nvPr>
        </p:nvSpPr>
        <p:spPr>
          <a:xfrm>
            <a:off x="273238" y="631301"/>
            <a:ext cx="4114800" cy="333425"/>
          </a:xfrm>
        </p:spPr>
        <p:txBody>
          <a:bodyPr>
            <a:noAutofit/>
          </a:bodyPr>
          <a:lstStyle>
            <a:lvl1pPr marL="0" indent="0">
              <a:spcBef>
                <a:spcPts val="0"/>
              </a:spcBef>
              <a:buFontTx/>
              <a:buNone/>
              <a:defRPr sz="10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sp>
        <p:nvSpPr>
          <p:cNvPr id="27" name="Content Placeholder 9">
            <a:extLst>
              <a:ext uri="{FF2B5EF4-FFF2-40B4-BE49-F238E27FC236}">
                <a16:creationId xmlns:a16="http://schemas.microsoft.com/office/drawing/2014/main" id="{ED085FD6-046C-A541-A7D6-FABC75408787}"/>
              </a:ext>
            </a:extLst>
          </p:cNvPr>
          <p:cNvSpPr>
            <a:spLocks noGrp="1"/>
          </p:cNvSpPr>
          <p:nvPr>
            <p:ph sz="quarter" idx="56"/>
          </p:nvPr>
        </p:nvSpPr>
        <p:spPr>
          <a:xfrm>
            <a:off x="4760818" y="1005191"/>
            <a:ext cx="4117059" cy="49034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Text Placeholder 5">
            <a:extLst>
              <a:ext uri="{FF2B5EF4-FFF2-40B4-BE49-F238E27FC236}">
                <a16:creationId xmlns:a16="http://schemas.microsoft.com/office/drawing/2014/main" id="{DAF254C6-480F-E443-B2D7-1C56B9DA9A32}"/>
              </a:ext>
            </a:extLst>
          </p:cNvPr>
          <p:cNvSpPr>
            <a:spLocks noGrp="1"/>
          </p:cNvSpPr>
          <p:nvPr>
            <p:ph type="body" sz="quarter" idx="57" hasCustomPrompt="1"/>
          </p:nvPr>
        </p:nvSpPr>
        <p:spPr>
          <a:xfrm>
            <a:off x="4760818" y="631301"/>
            <a:ext cx="4114800" cy="333425"/>
          </a:xfrm>
        </p:spPr>
        <p:txBody>
          <a:bodyPr>
            <a:noAutofit/>
          </a:bodyPr>
          <a:lstStyle>
            <a:lvl1pPr marL="0" indent="0">
              <a:spcBef>
                <a:spcPts val="0"/>
              </a:spcBef>
              <a:buFontTx/>
              <a:buNone/>
              <a:defRPr sz="10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spTree>
    <p:extLst>
      <p:ext uri="{BB962C8B-B14F-4D97-AF65-F5344CB8AC3E}">
        <p14:creationId xmlns:p14="http://schemas.microsoft.com/office/powerpoint/2010/main" val="152656330"/>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2 Quadrant">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BF40C7B1-D414-2C4B-98E3-B2A9D075A9A4}"/>
              </a:ext>
            </a:extLst>
          </p:cNvPr>
          <p:cNvCxnSpPr>
            <a:cxnSpLocks/>
          </p:cNvCxnSpPr>
          <p:nvPr/>
        </p:nvCxnSpPr>
        <p:spPr>
          <a:xfrm>
            <a:off x="274320" y="590741"/>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3">
            <a:extLst>
              <a:ext uri="{FF2B5EF4-FFF2-40B4-BE49-F238E27FC236}">
                <a16:creationId xmlns:a16="http://schemas.microsoft.com/office/drawing/2014/main" id="{CA1AC515-31BF-F541-9A15-8931B1A2CF84}"/>
              </a:ext>
            </a:extLst>
          </p:cNvPr>
          <p:cNvSpPr>
            <a:spLocks noGrp="1"/>
          </p:cNvSpPr>
          <p:nvPr>
            <p:ph type="title"/>
          </p:nvPr>
        </p:nvSpPr>
        <p:spPr>
          <a:xfrm>
            <a:off x="273238" y="283009"/>
            <a:ext cx="8597524" cy="274320"/>
          </a:xfrm>
        </p:spPr>
        <p:txBody>
          <a:bodyPr/>
          <a:lstStyle/>
          <a:p>
            <a:r>
              <a:rPr lang="en-US"/>
              <a:t>Click to edit Master title style</a:t>
            </a:r>
          </a:p>
        </p:txBody>
      </p:sp>
      <p:sp>
        <p:nvSpPr>
          <p:cNvPr id="6" name="Content Placeholder 5">
            <a:extLst>
              <a:ext uri="{FF2B5EF4-FFF2-40B4-BE49-F238E27FC236}">
                <a16:creationId xmlns:a16="http://schemas.microsoft.com/office/drawing/2014/main" id="{DF2CBF75-AFFF-7241-8F03-5E5D9D29D23A}"/>
              </a:ext>
            </a:extLst>
          </p:cNvPr>
          <p:cNvSpPr>
            <a:spLocks noGrp="1"/>
          </p:cNvSpPr>
          <p:nvPr>
            <p:ph sz="quarter" idx="42"/>
          </p:nvPr>
        </p:nvSpPr>
        <p:spPr>
          <a:xfrm>
            <a:off x="274321" y="631301"/>
            <a:ext cx="4118570" cy="52852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4" name="Content Placeholder 5">
            <a:extLst>
              <a:ext uri="{FF2B5EF4-FFF2-40B4-BE49-F238E27FC236}">
                <a16:creationId xmlns:a16="http://schemas.microsoft.com/office/drawing/2014/main" id="{1BCDC77C-0AC3-E94A-ADE1-370223ED6EE5}"/>
              </a:ext>
            </a:extLst>
          </p:cNvPr>
          <p:cNvSpPr>
            <a:spLocks noGrp="1"/>
          </p:cNvSpPr>
          <p:nvPr>
            <p:ph sz="quarter" idx="45"/>
          </p:nvPr>
        </p:nvSpPr>
        <p:spPr>
          <a:xfrm>
            <a:off x="4755962" y="631301"/>
            <a:ext cx="4114800" cy="52852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25" name="Straight Connector 24">
            <a:extLst>
              <a:ext uri="{FF2B5EF4-FFF2-40B4-BE49-F238E27FC236}">
                <a16:creationId xmlns:a16="http://schemas.microsoft.com/office/drawing/2014/main" id="{78E2E7BC-3CD8-4048-87D2-4CB9CDE6ACA7}"/>
              </a:ext>
            </a:extLst>
          </p:cNvPr>
          <p:cNvCxnSpPr>
            <a:cxnSpLocks/>
          </p:cNvCxnSpPr>
          <p:nvPr/>
        </p:nvCxnSpPr>
        <p:spPr>
          <a:xfrm>
            <a:off x="4574427" y="590741"/>
            <a:ext cx="0" cy="5303520"/>
          </a:xfrm>
          <a:prstGeom prst="line">
            <a:avLst/>
          </a:prstGeom>
        </p:spPr>
        <p:style>
          <a:lnRef idx="1">
            <a:schemeClr val="accent1"/>
          </a:lnRef>
          <a:fillRef idx="0">
            <a:schemeClr val="accent1"/>
          </a:fillRef>
          <a:effectRef idx="0">
            <a:schemeClr val="accent1"/>
          </a:effectRef>
          <a:fontRef idx="minor">
            <a:schemeClr val="tx1"/>
          </a:fontRef>
        </p:style>
      </p:cxnSp>
      <p:sp>
        <p:nvSpPr>
          <p:cNvPr id="2" name="Footer Placeholder 1">
            <a:extLst>
              <a:ext uri="{FF2B5EF4-FFF2-40B4-BE49-F238E27FC236}">
                <a16:creationId xmlns:a16="http://schemas.microsoft.com/office/drawing/2014/main" id="{EAA2722C-0668-1844-9209-8D532A2257E4}"/>
              </a:ext>
            </a:extLst>
          </p:cNvPr>
          <p:cNvSpPr>
            <a:spLocks noGrp="1"/>
          </p:cNvSpPr>
          <p:nvPr>
            <p:ph type="ftr" sz="quarter" idx="46"/>
          </p:nvPr>
        </p:nvSpPr>
        <p:spPr/>
        <p:txBody>
          <a:bodyPr/>
          <a:lstStyle/>
          <a:p>
            <a:endParaRPr lang="en-US" dirty="0">
              <a:solidFill>
                <a:srgbClr val="464646"/>
              </a:solidFill>
            </a:endParaRPr>
          </a:p>
        </p:txBody>
      </p:sp>
      <p:sp>
        <p:nvSpPr>
          <p:cNvPr id="3" name="Slide Number Placeholder 2">
            <a:extLst>
              <a:ext uri="{FF2B5EF4-FFF2-40B4-BE49-F238E27FC236}">
                <a16:creationId xmlns:a16="http://schemas.microsoft.com/office/drawing/2014/main" id="{70DA43BF-8F73-1440-9FEA-4A34FA30FC69}"/>
              </a:ext>
            </a:extLst>
          </p:cNvPr>
          <p:cNvSpPr>
            <a:spLocks noGrp="1"/>
          </p:cNvSpPr>
          <p:nvPr>
            <p:ph type="sldNum" sz="quarter" idx="47"/>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Tree>
    <p:extLst>
      <p:ext uri="{BB962C8B-B14F-4D97-AF65-F5344CB8AC3E}">
        <p14:creationId xmlns:p14="http://schemas.microsoft.com/office/powerpoint/2010/main" val="1098201367"/>
      </p:ext>
    </p:extLst>
  </p:cSld>
  <p:clrMapOvr>
    <a:masterClrMapping/>
  </p:clrMapOvr>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Quadrant - with sub headers">
    <p:bg>
      <p:bgPr>
        <a:solidFill>
          <a:schemeClr val="bg1"/>
        </a:solidFill>
        <a:effectLst/>
      </p:bgPr>
    </p:bg>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237DF2CC-45A7-554A-A073-624548A43CD2}"/>
              </a:ext>
            </a:extLst>
          </p:cNvPr>
          <p:cNvCxnSpPr>
            <a:cxnSpLocks/>
          </p:cNvCxnSpPr>
          <p:nvPr/>
        </p:nvCxnSpPr>
        <p:spPr>
          <a:xfrm>
            <a:off x="4576031" y="590741"/>
            <a:ext cx="0" cy="296350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66BDFDE-9A41-E64B-A3E3-6180AC57CC37}"/>
              </a:ext>
            </a:extLst>
          </p:cNvPr>
          <p:cNvCxnSpPr>
            <a:cxnSpLocks/>
          </p:cNvCxnSpPr>
          <p:nvPr/>
        </p:nvCxnSpPr>
        <p:spPr>
          <a:xfrm flipH="1">
            <a:off x="278606" y="3552444"/>
            <a:ext cx="8586785"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Footer Placeholder 1">
            <a:extLst>
              <a:ext uri="{FF2B5EF4-FFF2-40B4-BE49-F238E27FC236}">
                <a16:creationId xmlns:a16="http://schemas.microsoft.com/office/drawing/2014/main" id="{8F29AA76-0BF3-A246-9E49-AEB32A2160B3}"/>
              </a:ext>
            </a:extLst>
          </p:cNvPr>
          <p:cNvSpPr>
            <a:spLocks noGrp="1"/>
          </p:cNvSpPr>
          <p:nvPr>
            <p:ph type="ftr" sz="quarter" idx="44"/>
          </p:nvPr>
        </p:nvSpPr>
        <p:spPr/>
        <p:txBody>
          <a:bodyPr/>
          <a:lstStyle/>
          <a:p>
            <a:endParaRPr lang="en-US" dirty="0">
              <a:solidFill>
                <a:srgbClr val="464646"/>
              </a:solidFill>
            </a:endParaRPr>
          </a:p>
        </p:txBody>
      </p:sp>
      <p:sp>
        <p:nvSpPr>
          <p:cNvPr id="5" name="Slide Number Placeholder 4">
            <a:extLst>
              <a:ext uri="{FF2B5EF4-FFF2-40B4-BE49-F238E27FC236}">
                <a16:creationId xmlns:a16="http://schemas.microsoft.com/office/drawing/2014/main" id="{03FBB692-8DE2-3646-9C8E-3B6CD56BCC9B}"/>
              </a:ext>
            </a:extLst>
          </p:cNvPr>
          <p:cNvSpPr>
            <a:spLocks noGrp="1"/>
          </p:cNvSpPr>
          <p:nvPr>
            <p:ph type="sldNum" sz="quarter" idx="45"/>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7" name="Title 6">
            <a:extLst>
              <a:ext uri="{FF2B5EF4-FFF2-40B4-BE49-F238E27FC236}">
                <a16:creationId xmlns:a16="http://schemas.microsoft.com/office/drawing/2014/main" id="{30F36139-5C4E-F046-8133-E5DDDDA93295}"/>
              </a:ext>
            </a:extLst>
          </p:cNvPr>
          <p:cNvSpPr>
            <a:spLocks noGrp="1"/>
          </p:cNvSpPr>
          <p:nvPr>
            <p:ph type="title"/>
          </p:nvPr>
        </p:nvSpPr>
        <p:spPr>
          <a:xfrm>
            <a:off x="273238" y="283009"/>
            <a:ext cx="8597524" cy="274320"/>
          </a:xfrm>
        </p:spPr>
        <p:txBody>
          <a:body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1FA51E91-721F-2047-84F3-C339279C4572}"/>
              </a:ext>
            </a:extLst>
          </p:cNvPr>
          <p:cNvCxnSpPr>
            <a:cxnSpLocks/>
          </p:cNvCxnSpPr>
          <p:nvPr/>
        </p:nvCxnSpPr>
        <p:spPr>
          <a:xfrm>
            <a:off x="274320" y="590741"/>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Content Placeholder 9">
            <a:extLst>
              <a:ext uri="{FF2B5EF4-FFF2-40B4-BE49-F238E27FC236}">
                <a16:creationId xmlns:a16="http://schemas.microsoft.com/office/drawing/2014/main" id="{DEDC6820-9B65-0F45-864B-1275DEC67189}"/>
              </a:ext>
            </a:extLst>
          </p:cNvPr>
          <p:cNvSpPr>
            <a:spLocks noGrp="1"/>
          </p:cNvSpPr>
          <p:nvPr>
            <p:ph sz="quarter" idx="51"/>
          </p:nvPr>
        </p:nvSpPr>
        <p:spPr>
          <a:xfrm>
            <a:off x="273238" y="1005193"/>
            <a:ext cx="4165198" cy="24085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5">
            <a:extLst>
              <a:ext uri="{FF2B5EF4-FFF2-40B4-BE49-F238E27FC236}">
                <a16:creationId xmlns:a16="http://schemas.microsoft.com/office/drawing/2014/main" id="{4DF01066-DC00-BE46-8A24-899A1E74F627}"/>
              </a:ext>
            </a:extLst>
          </p:cNvPr>
          <p:cNvSpPr>
            <a:spLocks noGrp="1"/>
          </p:cNvSpPr>
          <p:nvPr>
            <p:ph type="body" sz="quarter" idx="38" hasCustomPrompt="1"/>
          </p:nvPr>
        </p:nvSpPr>
        <p:spPr>
          <a:xfrm>
            <a:off x="273238" y="631301"/>
            <a:ext cx="4169664" cy="333425"/>
          </a:xfrm>
        </p:spPr>
        <p:txBody>
          <a:bodyPr>
            <a:noAutofit/>
          </a:bodyPr>
          <a:lstStyle>
            <a:lvl1pPr marL="0" indent="0">
              <a:spcBef>
                <a:spcPts val="0"/>
              </a:spcBef>
              <a:buFontTx/>
              <a:buNone/>
              <a:defRPr sz="10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sp>
        <p:nvSpPr>
          <p:cNvPr id="16" name="Content Placeholder 9">
            <a:extLst>
              <a:ext uri="{FF2B5EF4-FFF2-40B4-BE49-F238E27FC236}">
                <a16:creationId xmlns:a16="http://schemas.microsoft.com/office/drawing/2014/main" id="{979A9C9D-4F6A-9745-BAD8-B0B6AE2ED200}"/>
              </a:ext>
            </a:extLst>
          </p:cNvPr>
          <p:cNvSpPr>
            <a:spLocks noGrp="1"/>
          </p:cNvSpPr>
          <p:nvPr>
            <p:ph sz="quarter" idx="52"/>
          </p:nvPr>
        </p:nvSpPr>
        <p:spPr>
          <a:xfrm>
            <a:off x="4719320" y="1005193"/>
            <a:ext cx="4160520" cy="24085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ext Placeholder 5">
            <a:extLst>
              <a:ext uri="{FF2B5EF4-FFF2-40B4-BE49-F238E27FC236}">
                <a16:creationId xmlns:a16="http://schemas.microsoft.com/office/drawing/2014/main" id="{B6909490-2641-7C40-B22C-3055B088A773}"/>
              </a:ext>
            </a:extLst>
          </p:cNvPr>
          <p:cNvSpPr>
            <a:spLocks noGrp="1"/>
          </p:cNvSpPr>
          <p:nvPr>
            <p:ph type="body" sz="quarter" idx="53" hasCustomPrompt="1"/>
          </p:nvPr>
        </p:nvSpPr>
        <p:spPr>
          <a:xfrm>
            <a:off x="4719320" y="631301"/>
            <a:ext cx="4160520" cy="333425"/>
          </a:xfrm>
        </p:spPr>
        <p:txBody>
          <a:bodyPr>
            <a:noAutofit/>
          </a:bodyPr>
          <a:lstStyle>
            <a:lvl1pPr marL="0" indent="0">
              <a:spcBef>
                <a:spcPts val="0"/>
              </a:spcBef>
              <a:buFontTx/>
              <a:buNone/>
              <a:defRPr sz="10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sp>
        <p:nvSpPr>
          <p:cNvPr id="18" name="Content Placeholder 9">
            <a:extLst>
              <a:ext uri="{FF2B5EF4-FFF2-40B4-BE49-F238E27FC236}">
                <a16:creationId xmlns:a16="http://schemas.microsoft.com/office/drawing/2014/main" id="{22445E32-047C-E648-A78A-B76478B16891}"/>
              </a:ext>
            </a:extLst>
          </p:cNvPr>
          <p:cNvSpPr>
            <a:spLocks noGrp="1"/>
          </p:cNvSpPr>
          <p:nvPr>
            <p:ph sz="quarter" idx="54"/>
          </p:nvPr>
        </p:nvSpPr>
        <p:spPr>
          <a:xfrm>
            <a:off x="273238" y="4093232"/>
            <a:ext cx="8595360" cy="18210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5">
            <a:extLst>
              <a:ext uri="{FF2B5EF4-FFF2-40B4-BE49-F238E27FC236}">
                <a16:creationId xmlns:a16="http://schemas.microsoft.com/office/drawing/2014/main" id="{5884B834-0999-3C40-832B-0E4B1022C059}"/>
              </a:ext>
            </a:extLst>
          </p:cNvPr>
          <p:cNvSpPr>
            <a:spLocks noGrp="1"/>
          </p:cNvSpPr>
          <p:nvPr>
            <p:ph type="body" sz="quarter" idx="55" hasCustomPrompt="1"/>
          </p:nvPr>
        </p:nvSpPr>
        <p:spPr>
          <a:xfrm>
            <a:off x="273238" y="3713480"/>
            <a:ext cx="8595360" cy="333425"/>
          </a:xfrm>
        </p:spPr>
        <p:txBody>
          <a:bodyPr>
            <a:noAutofit/>
          </a:bodyPr>
          <a:lstStyle>
            <a:lvl1pPr marL="0" indent="0">
              <a:spcBef>
                <a:spcPts val="0"/>
              </a:spcBef>
              <a:buFontTx/>
              <a:buNone/>
              <a:defRPr sz="10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spTree>
    <p:extLst>
      <p:ext uri="{BB962C8B-B14F-4D97-AF65-F5344CB8AC3E}">
        <p14:creationId xmlns:p14="http://schemas.microsoft.com/office/powerpoint/2010/main" val="1673180912"/>
      </p:ext>
    </p:extLst>
  </p:cSld>
  <p:clrMapOvr>
    <a:masterClrMapping/>
  </p:clrMapOvr>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Quadrant">
    <p:bg>
      <p:bgPr>
        <a:solidFill>
          <a:schemeClr val="bg1"/>
        </a:solidFill>
        <a:effectLst/>
      </p:bgPr>
    </p:bg>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27539723-7E6B-C24D-A667-BD858AEADD10}"/>
              </a:ext>
            </a:extLst>
          </p:cNvPr>
          <p:cNvSpPr>
            <a:spLocks noGrp="1"/>
          </p:cNvSpPr>
          <p:nvPr>
            <p:ph sz="quarter" idx="46"/>
          </p:nvPr>
        </p:nvSpPr>
        <p:spPr>
          <a:xfrm>
            <a:off x="273238" y="631301"/>
            <a:ext cx="4161602" cy="27611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4" name="Straight Connector 3">
            <a:extLst>
              <a:ext uri="{FF2B5EF4-FFF2-40B4-BE49-F238E27FC236}">
                <a16:creationId xmlns:a16="http://schemas.microsoft.com/office/drawing/2014/main" id="{237DF2CC-45A7-554A-A073-624548A43CD2}"/>
              </a:ext>
            </a:extLst>
          </p:cNvPr>
          <p:cNvCxnSpPr>
            <a:cxnSpLocks/>
          </p:cNvCxnSpPr>
          <p:nvPr/>
        </p:nvCxnSpPr>
        <p:spPr>
          <a:xfrm>
            <a:off x="4576031" y="590741"/>
            <a:ext cx="0" cy="296350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66BDFDE-9A41-E64B-A3E3-6180AC57CC37}"/>
              </a:ext>
            </a:extLst>
          </p:cNvPr>
          <p:cNvCxnSpPr>
            <a:cxnSpLocks/>
          </p:cNvCxnSpPr>
          <p:nvPr/>
        </p:nvCxnSpPr>
        <p:spPr>
          <a:xfrm flipH="1">
            <a:off x="278606" y="3552444"/>
            <a:ext cx="8586785"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Footer Placeholder 1">
            <a:extLst>
              <a:ext uri="{FF2B5EF4-FFF2-40B4-BE49-F238E27FC236}">
                <a16:creationId xmlns:a16="http://schemas.microsoft.com/office/drawing/2014/main" id="{8F29AA76-0BF3-A246-9E49-AEB32A2160B3}"/>
              </a:ext>
            </a:extLst>
          </p:cNvPr>
          <p:cNvSpPr>
            <a:spLocks noGrp="1"/>
          </p:cNvSpPr>
          <p:nvPr>
            <p:ph type="ftr" sz="quarter" idx="44"/>
          </p:nvPr>
        </p:nvSpPr>
        <p:spPr/>
        <p:txBody>
          <a:bodyPr/>
          <a:lstStyle/>
          <a:p>
            <a:endParaRPr lang="en-US" dirty="0">
              <a:solidFill>
                <a:srgbClr val="464646"/>
              </a:solidFill>
            </a:endParaRPr>
          </a:p>
        </p:txBody>
      </p:sp>
      <p:sp>
        <p:nvSpPr>
          <p:cNvPr id="5" name="Slide Number Placeholder 4">
            <a:extLst>
              <a:ext uri="{FF2B5EF4-FFF2-40B4-BE49-F238E27FC236}">
                <a16:creationId xmlns:a16="http://schemas.microsoft.com/office/drawing/2014/main" id="{03FBB692-8DE2-3646-9C8E-3B6CD56BCC9B}"/>
              </a:ext>
            </a:extLst>
          </p:cNvPr>
          <p:cNvSpPr>
            <a:spLocks noGrp="1"/>
          </p:cNvSpPr>
          <p:nvPr>
            <p:ph type="sldNum" sz="quarter" idx="45"/>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7" name="Title 6">
            <a:extLst>
              <a:ext uri="{FF2B5EF4-FFF2-40B4-BE49-F238E27FC236}">
                <a16:creationId xmlns:a16="http://schemas.microsoft.com/office/drawing/2014/main" id="{30F36139-5C4E-F046-8133-E5DDDDA93295}"/>
              </a:ext>
            </a:extLst>
          </p:cNvPr>
          <p:cNvSpPr>
            <a:spLocks noGrp="1"/>
          </p:cNvSpPr>
          <p:nvPr>
            <p:ph type="title"/>
          </p:nvPr>
        </p:nvSpPr>
        <p:spPr>
          <a:xfrm>
            <a:off x="273238" y="283009"/>
            <a:ext cx="8597524" cy="274320"/>
          </a:xfrm>
        </p:spPr>
        <p:txBody>
          <a:body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1FA51E91-721F-2047-84F3-C339279C4572}"/>
              </a:ext>
            </a:extLst>
          </p:cNvPr>
          <p:cNvCxnSpPr>
            <a:cxnSpLocks/>
          </p:cNvCxnSpPr>
          <p:nvPr/>
        </p:nvCxnSpPr>
        <p:spPr>
          <a:xfrm>
            <a:off x="274320" y="590741"/>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Content Placeholder 9">
            <a:extLst>
              <a:ext uri="{FF2B5EF4-FFF2-40B4-BE49-F238E27FC236}">
                <a16:creationId xmlns:a16="http://schemas.microsoft.com/office/drawing/2014/main" id="{B21E7168-761B-E742-8A94-4F5DA2855303}"/>
              </a:ext>
            </a:extLst>
          </p:cNvPr>
          <p:cNvSpPr>
            <a:spLocks noGrp="1"/>
          </p:cNvSpPr>
          <p:nvPr>
            <p:ph sz="quarter" idx="47"/>
          </p:nvPr>
        </p:nvSpPr>
        <p:spPr>
          <a:xfrm>
            <a:off x="273238" y="3703145"/>
            <a:ext cx="8595360" cy="22168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9">
            <a:extLst>
              <a:ext uri="{FF2B5EF4-FFF2-40B4-BE49-F238E27FC236}">
                <a16:creationId xmlns:a16="http://schemas.microsoft.com/office/drawing/2014/main" id="{32842CAA-A862-EF4E-9E55-90C671833FE8}"/>
              </a:ext>
            </a:extLst>
          </p:cNvPr>
          <p:cNvSpPr>
            <a:spLocks noGrp="1"/>
          </p:cNvSpPr>
          <p:nvPr>
            <p:ph sz="quarter" idx="48"/>
          </p:nvPr>
        </p:nvSpPr>
        <p:spPr>
          <a:xfrm>
            <a:off x="4717222" y="631301"/>
            <a:ext cx="4161602" cy="27611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42587385"/>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3 Quadrant - layout 2 - with sub headers">
    <p:bg>
      <p:bgPr>
        <a:solidFill>
          <a:schemeClr val="bg1"/>
        </a:solidFill>
        <a:effectLst/>
      </p:bgPr>
    </p:bg>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237DF2CC-45A7-554A-A073-624548A43CD2}"/>
              </a:ext>
            </a:extLst>
          </p:cNvPr>
          <p:cNvCxnSpPr>
            <a:cxnSpLocks/>
          </p:cNvCxnSpPr>
          <p:nvPr/>
        </p:nvCxnSpPr>
        <p:spPr>
          <a:xfrm>
            <a:off x="4576031" y="3557016"/>
            <a:ext cx="0" cy="2370709"/>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66BDFDE-9A41-E64B-A3E3-6180AC57CC37}"/>
              </a:ext>
            </a:extLst>
          </p:cNvPr>
          <p:cNvCxnSpPr>
            <a:cxnSpLocks/>
          </p:cNvCxnSpPr>
          <p:nvPr/>
        </p:nvCxnSpPr>
        <p:spPr>
          <a:xfrm flipH="1">
            <a:off x="278606" y="3552444"/>
            <a:ext cx="8586785"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3FBB692-8DE2-3646-9C8E-3B6CD56BCC9B}"/>
              </a:ext>
            </a:extLst>
          </p:cNvPr>
          <p:cNvSpPr>
            <a:spLocks noGrp="1"/>
          </p:cNvSpPr>
          <p:nvPr>
            <p:ph type="sldNum" sz="quarter" idx="45"/>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7" name="Title 6">
            <a:extLst>
              <a:ext uri="{FF2B5EF4-FFF2-40B4-BE49-F238E27FC236}">
                <a16:creationId xmlns:a16="http://schemas.microsoft.com/office/drawing/2014/main" id="{30F36139-5C4E-F046-8133-E5DDDDA93295}"/>
              </a:ext>
            </a:extLst>
          </p:cNvPr>
          <p:cNvSpPr>
            <a:spLocks noGrp="1"/>
          </p:cNvSpPr>
          <p:nvPr>
            <p:ph type="title"/>
          </p:nvPr>
        </p:nvSpPr>
        <p:spPr>
          <a:xfrm>
            <a:off x="273238" y="283009"/>
            <a:ext cx="8597524" cy="274320"/>
          </a:xfrm>
        </p:spPr>
        <p:txBody>
          <a:body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1FA51E91-721F-2047-84F3-C339279C4572}"/>
              </a:ext>
            </a:extLst>
          </p:cNvPr>
          <p:cNvCxnSpPr>
            <a:cxnSpLocks/>
          </p:cNvCxnSpPr>
          <p:nvPr/>
        </p:nvCxnSpPr>
        <p:spPr>
          <a:xfrm>
            <a:off x="274320" y="590741"/>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Content Placeholder 9">
            <a:extLst>
              <a:ext uri="{FF2B5EF4-FFF2-40B4-BE49-F238E27FC236}">
                <a16:creationId xmlns:a16="http://schemas.microsoft.com/office/drawing/2014/main" id="{38995240-9BB6-3140-9AC3-253170CD0403}"/>
              </a:ext>
            </a:extLst>
          </p:cNvPr>
          <p:cNvSpPr>
            <a:spLocks noGrp="1"/>
          </p:cNvSpPr>
          <p:nvPr>
            <p:ph sz="quarter" idx="53"/>
          </p:nvPr>
        </p:nvSpPr>
        <p:spPr>
          <a:xfrm>
            <a:off x="273238" y="4087955"/>
            <a:ext cx="4165198" cy="1820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5">
            <a:extLst>
              <a:ext uri="{FF2B5EF4-FFF2-40B4-BE49-F238E27FC236}">
                <a16:creationId xmlns:a16="http://schemas.microsoft.com/office/drawing/2014/main" id="{1D6340CF-8427-1340-A2F6-5792079E7295}"/>
              </a:ext>
            </a:extLst>
          </p:cNvPr>
          <p:cNvSpPr>
            <a:spLocks noGrp="1"/>
          </p:cNvSpPr>
          <p:nvPr>
            <p:ph type="body" sz="quarter" idx="38" hasCustomPrompt="1"/>
          </p:nvPr>
        </p:nvSpPr>
        <p:spPr>
          <a:xfrm>
            <a:off x="273238" y="3714064"/>
            <a:ext cx="4169664" cy="333425"/>
          </a:xfrm>
        </p:spPr>
        <p:txBody>
          <a:bodyPr>
            <a:noAutofit/>
          </a:bodyPr>
          <a:lstStyle>
            <a:lvl1pPr marL="0" indent="0">
              <a:spcBef>
                <a:spcPts val="0"/>
              </a:spcBef>
              <a:buFontTx/>
              <a:buNone/>
              <a:defRPr sz="10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sp>
        <p:nvSpPr>
          <p:cNvPr id="17" name="Content Placeholder 9">
            <a:extLst>
              <a:ext uri="{FF2B5EF4-FFF2-40B4-BE49-F238E27FC236}">
                <a16:creationId xmlns:a16="http://schemas.microsoft.com/office/drawing/2014/main" id="{F61E8423-680E-974D-BBB1-24EA0272BA79}"/>
              </a:ext>
            </a:extLst>
          </p:cNvPr>
          <p:cNvSpPr>
            <a:spLocks noGrp="1"/>
          </p:cNvSpPr>
          <p:nvPr>
            <p:ph sz="quarter" idx="54"/>
          </p:nvPr>
        </p:nvSpPr>
        <p:spPr>
          <a:xfrm>
            <a:off x="4719320" y="4087955"/>
            <a:ext cx="4148455" cy="1820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5">
            <a:extLst>
              <a:ext uri="{FF2B5EF4-FFF2-40B4-BE49-F238E27FC236}">
                <a16:creationId xmlns:a16="http://schemas.microsoft.com/office/drawing/2014/main" id="{097F94D5-6457-2348-8424-0F134F11071C}"/>
              </a:ext>
            </a:extLst>
          </p:cNvPr>
          <p:cNvSpPr>
            <a:spLocks noGrp="1"/>
          </p:cNvSpPr>
          <p:nvPr>
            <p:ph type="body" sz="quarter" idx="55" hasCustomPrompt="1"/>
          </p:nvPr>
        </p:nvSpPr>
        <p:spPr>
          <a:xfrm>
            <a:off x="4719320" y="3714064"/>
            <a:ext cx="4152903" cy="333425"/>
          </a:xfrm>
        </p:spPr>
        <p:txBody>
          <a:bodyPr>
            <a:noAutofit/>
          </a:bodyPr>
          <a:lstStyle>
            <a:lvl1pPr marL="0" indent="0">
              <a:spcBef>
                <a:spcPts val="0"/>
              </a:spcBef>
              <a:buFontTx/>
              <a:buNone/>
              <a:defRPr sz="10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sp>
        <p:nvSpPr>
          <p:cNvPr id="19" name="Content Placeholder 9">
            <a:extLst>
              <a:ext uri="{FF2B5EF4-FFF2-40B4-BE49-F238E27FC236}">
                <a16:creationId xmlns:a16="http://schemas.microsoft.com/office/drawing/2014/main" id="{6B4BAEEF-E524-A047-8664-26667D2ACBE8}"/>
              </a:ext>
            </a:extLst>
          </p:cNvPr>
          <p:cNvSpPr>
            <a:spLocks noGrp="1"/>
          </p:cNvSpPr>
          <p:nvPr>
            <p:ph sz="quarter" idx="51"/>
          </p:nvPr>
        </p:nvSpPr>
        <p:spPr>
          <a:xfrm>
            <a:off x="273238" y="1005193"/>
            <a:ext cx="8595360" cy="24085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5">
            <a:extLst>
              <a:ext uri="{FF2B5EF4-FFF2-40B4-BE49-F238E27FC236}">
                <a16:creationId xmlns:a16="http://schemas.microsoft.com/office/drawing/2014/main" id="{6EEC91B7-99B3-D14F-A466-52786BB38A61}"/>
              </a:ext>
            </a:extLst>
          </p:cNvPr>
          <p:cNvSpPr>
            <a:spLocks noGrp="1"/>
          </p:cNvSpPr>
          <p:nvPr>
            <p:ph type="body" sz="quarter" idx="56" hasCustomPrompt="1"/>
          </p:nvPr>
        </p:nvSpPr>
        <p:spPr>
          <a:xfrm>
            <a:off x="273238" y="631301"/>
            <a:ext cx="8595360" cy="333425"/>
          </a:xfrm>
        </p:spPr>
        <p:txBody>
          <a:bodyPr>
            <a:noAutofit/>
          </a:bodyPr>
          <a:lstStyle>
            <a:lvl1pPr marL="0" indent="0">
              <a:spcBef>
                <a:spcPts val="0"/>
              </a:spcBef>
              <a:buFontTx/>
              <a:buNone/>
              <a:defRPr sz="10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sp>
        <p:nvSpPr>
          <p:cNvPr id="3" name="Footer Placeholder 2">
            <a:extLst>
              <a:ext uri="{FF2B5EF4-FFF2-40B4-BE49-F238E27FC236}">
                <a16:creationId xmlns:a16="http://schemas.microsoft.com/office/drawing/2014/main" id="{2CC71514-48F4-5241-802A-2F900C0B8CB7}"/>
              </a:ext>
            </a:extLst>
          </p:cNvPr>
          <p:cNvSpPr>
            <a:spLocks noGrp="1"/>
          </p:cNvSpPr>
          <p:nvPr>
            <p:ph type="ftr" sz="quarter" idx="57"/>
          </p:nvPr>
        </p:nvSpPr>
        <p:spPr>
          <a:xfrm>
            <a:off x="273238" y="5944117"/>
            <a:ext cx="8595360" cy="442882"/>
          </a:xfrm>
        </p:spPr>
        <p:txBody>
          <a:bodyPr/>
          <a:lstStyle/>
          <a:p>
            <a:endParaRPr lang="en-US" dirty="0">
              <a:solidFill>
                <a:srgbClr val="464646"/>
              </a:solidFill>
            </a:endParaRPr>
          </a:p>
        </p:txBody>
      </p:sp>
    </p:spTree>
    <p:extLst>
      <p:ext uri="{BB962C8B-B14F-4D97-AF65-F5344CB8AC3E}">
        <p14:creationId xmlns:p14="http://schemas.microsoft.com/office/powerpoint/2010/main" val="4059262477"/>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3 Quadrant - layout 2">
    <p:bg>
      <p:bgPr>
        <a:solidFill>
          <a:schemeClr val="bg1"/>
        </a:solidFill>
        <a:effectLst/>
      </p:bgPr>
    </p:bg>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237DF2CC-45A7-554A-A073-624548A43CD2}"/>
              </a:ext>
            </a:extLst>
          </p:cNvPr>
          <p:cNvCxnSpPr>
            <a:cxnSpLocks/>
            <a:endCxn id="2" idx="0"/>
          </p:cNvCxnSpPr>
          <p:nvPr/>
        </p:nvCxnSpPr>
        <p:spPr>
          <a:xfrm>
            <a:off x="4576031" y="3557016"/>
            <a:ext cx="2133" cy="2387101"/>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66BDFDE-9A41-E64B-A3E3-6180AC57CC37}"/>
              </a:ext>
            </a:extLst>
          </p:cNvPr>
          <p:cNvCxnSpPr>
            <a:cxnSpLocks/>
          </p:cNvCxnSpPr>
          <p:nvPr/>
        </p:nvCxnSpPr>
        <p:spPr>
          <a:xfrm flipH="1">
            <a:off x="278606" y="3552444"/>
            <a:ext cx="8586785"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Footer Placeholder 1">
            <a:extLst>
              <a:ext uri="{FF2B5EF4-FFF2-40B4-BE49-F238E27FC236}">
                <a16:creationId xmlns:a16="http://schemas.microsoft.com/office/drawing/2014/main" id="{8F29AA76-0BF3-A246-9E49-AEB32A2160B3}"/>
              </a:ext>
            </a:extLst>
          </p:cNvPr>
          <p:cNvSpPr>
            <a:spLocks noGrp="1"/>
          </p:cNvSpPr>
          <p:nvPr>
            <p:ph type="ftr" sz="quarter" idx="44"/>
          </p:nvPr>
        </p:nvSpPr>
        <p:spPr/>
        <p:txBody>
          <a:bodyPr/>
          <a:lstStyle/>
          <a:p>
            <a:endParaRPr lang="en-US" dirty="0">
              <a:solidFill>
                <a:srgbClr val="464646"/>
              </a:solidFill>
            </a:endParaRPr>
          </a:p>
        </p:txBody>
      </p:sp>
      <p:sp>
        <p:nvSpPr>
          <p:cNvPr id="5" name="Slide Number Placeholder 4">
            <a:extLst>
              <a:ext uri="{FF2B5EF4-FFF2-40B4-BE49-F238E27FC236}">
                <a16:creationId xmlns:a16="http://schemas.microsoft.com/office/drawing/2014/main" id="{03FBB692-8DE2-3646-9C8E-3B6CD56BCC9B}"/>
              </a:ext>
            </a:extLst>
          </p:cNvPr>
          <p:cNvSpPr>
            <a:spLocks noGrp="1"/>
          </p:cNvSpPr>
          <p:nvPr>
            <p:ph type="sldNum" sz="quarter" idx="45"/>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7" name="Title 6">
            <a:extLst>
              <a:ext uri="{FF2B5EF4-FFF2-40B4-BE49-F238E27FC236}">
                <a16:creationId xmlns:a16="http://schemas.microsoft.com/office/drawing/2014/main" id="{30F36139-5C4E-F046-8133-E5DDDDA93295}"/>
              </a:ext>
            </a:extLst>
          </p:cNvPr>
          <p:cNvSpPr>
            <a:spLocks noGrp="1"/>
          </p:cNvSpPr>
          <p:nvPr>
            <p:ph type="title"/>
          </p:nvPr>
        </p:nvSpPr>
        <p:spPr>
          <a:xfrm>
            <a:off x="273238" y="283009"/>
            <a:ext cx="8597524" cy="274320"/>
          </a:xfrm>
        </p:spPr>
        <p:txBody>
          <a:body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1FA51E91-721F-2047-84F3-C339279C4572}"/>
              </a:ext>
            </a:extLst>
          </p:cNvPr>
          <p:cNvCxnSpPr>
            <a:cxnSpLocks/>
          </p:cNvCxnSpPr>
          <p:nvPr/>
        </p:nvCxnSpPr>
        <p:spPr>
          <a:xfrm>
            <a:off x="274320" y="590741"/>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Content Placeholder 9">
            <a:extLst>
              <a:ext uri="{FF2B5EF4-FFF2-40B4-BE49-F238E27FC236}">
                <a16:creationId xmlns:a16="http://schemas.microsoft.com/office/drawing/2014/main" id="{2DF643E6-1C98-EF43-A7A6-DE7968783130}"/>
              </a:ext>
            </a:extLst>
          </p:cNvPr>
          <p:cNvSpPr>
            <a:spLocks noGrp="1"/>
          </p:cNvSpPr>
          <p:nvPr>
            <p:ph sz="quarter" idx="49"/>
          </p:nvPr>
        </p:nvSpPr>
        <p:spPr>
          <a:xfrm>
            <a:off x="273238" y="3712464"/>
            <a:ext cx="4160520" cy="2201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9">
            <a:extLst>
              <a:ext uri="{FF2B5EF4-FFF2-40B4-BE49-F238E27FC236}">
                <a16:creationId xmlns:a16="http://schemas.microsoft.com/office/drawing/2014/main" id="{837A0B28-1B98-964A-8CEF-A2117A0E4D00}"/>
              </a:ext>
            </a:extLst>
          </p:cNvPr>
          <p:cNvSpPr>
            <a:spLocks noGrp="1"/>
          </p:cNvSpPr>
          <p:nvPr>
            <p:ph sz="quarter" idx="51"/>
          </p:nvPr>
        </p:nvSpPr>
        <p:spPr>
          <a:xfrm>
            <a:off x="273238" y="631301"/>
            <a:ext cx="8596442" cy="27614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9">
            <a:extLst>
              <a:ext uri="{FF2B5EF4-FFF2-40B4-BE49-F238E27FC236}">
                <a16:creationId xmlns:a16="http://schemas.microsoft.com/office/drawing/2014/main" id="{D43AE35B-7805-B245-A862-728E7D716CA6}"/>
              </a:ext>
            </a:extLst>
          </p:cNvPr>
          <p:cNvSpPr>
            <a:spLocks noGrp="1"/>
          </p:cNvSpPr>
          <p:nvPr>
            <p:ph sz="quarter" idx="52"/>
          </p:nvPr>
        </p:nvSpPr>
        <p:spPr>
          <a:xfrm>
            <a:off x="4709160" y="3712464"/>
            <a:ext cx="4160520" cy="2201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66779780"/>
      </p:ext>
    </p:extLst>
  </p:cSld>
  <p:clrMapOvr>
    <a:masterClrMapping/>
  </p:clrMapOvr>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4 Quadrant - with sub headers">
    <p:bg>
      <p:bgPr>
        <a:solidFill>
          <a:schemeClr val="bg1"/>
        </a:solidFill>
        <a:effectLst/>
      </p:bgPr>
    </p:bg>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237DF2CC-45A7-554A-A073-624548A43CD2}"/>
              </a:ext>
            </a:extLst>
          </p:cNvPr>
          <p:cNvCxnSpPr>
            <a:cxnSpLocks/>
          </p:cNvCxnSpPr>
          <p:nvPr/>
        </p:nvCxnSpPr>
        <p:spPr>
          <a:xfrm>
            <a:off x="4578164" y="590741"/>
            <a:ext cx="0" cy="53107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66BDFDE-9A41-E64B-A3E3-6180AC57CC37}"/>
              </a:ext>
            </a:extLst>
          </p:cNvPr>
          <p:cNvCxnSpPr>
            <a:cxnSpLocks/>
          </p:cNvCxnSpPr>
          <p:nvPr/>
        </p:nvCxnSpPr>
        <p:spPr>
          <a:xfrm flipH="1">
            <a:off x="278606" y="3275042"/>
            <a:ext cx="8586785"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Footer Placeholder 1">
            <a:extLst>
              <a:ext uri="{FF2B5EF4-FFF2-40B4-BE49-F238E27FC236}">
                <a16:creationId xmlns:a16="http://schemas.microsoft.com/office/drawing/2014/main" id="{8F29AA76-0BF3-A246-9E49-AEB32A2160B3}"/>
              </a:ext>
            </a:extLst>
          </p:cNvPr>
          <p:cNvSpPr>
            <a:spLocks noGrp="1"/>
          </p:cNvSpPr>
          <p:nvPr>
            <p:ph type="ftr" sz="quarter" idx="44"/>
          </p:nvPr>
        </p:nvSpPr>
        <p:spPr>
          <a:xfrm>
            <a:off x="273238" y="5944117"/>
            <a:ext cx="8595360" cy="442882"/>
          </a:xfrm>
        </p:spPr>
        <p:txBody>
          <a:bodyPr/>
          <a:lstStyle/>
          <a:p>
            <a:endParaRPr lang="en-US" dirty="0">
              <a:solidFill>
                <a:srgbClr val="464646"/>
              </a:solidFill>
            </a:endParaRPr>
          </a:p>
        </p:txBody>
      </p:sp>
      <p:sp>
        <p:nvSpPr>
          <p:cNvPr id="5" name="Slide Number Placeholder 4">
            <a:extLst>
              <a:ext uri="{FF2B5EF4-FFF2-40B4-BE49-F238E27FC236}">
                <a16:creationId xmlns:a16="http://schemas.microsoft.com/office/drawing/2014/main" id="{03FBB692-8DE2-3646-9C8E-3B6CD56BCC9B}"/>
              </a:ext>
            </a:extLst>
          </p:cNvPr>
          <p:cNvSpPr>
            <a:spLocks noGrp="1"/>
          </p:cNvSpPr>
          <p:nvPr>
            <p:ph type="sldNum" sz="quarter" idx="45"/>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7" name="Title 6">
            <a:extLst>
              <a:ext uri="{FF2B5EF4-FFF2-40B4-BE49-F238E27FC236}">
                <a16:creationId xmlns:a16="http://schemas.microsoft.com/office/drawing/2014/main" id="{30F36139-5C4E-F046-8133-E5DDDDA93295}"/>
              </a:ext>
            </a:extLst>
          </p:cNvPr>
          <p:cNvSpPr>
            <a:spLocks noGrp="1"/>
          </p:cNvSpPr>
          <p:nvPr>
            <p:ph type="title"/>
          </p:nvPr>
        </p:nvSpPr>
        <p:spPr>
          <a:xfrm>
            <a:off x="273238" y="283009"/>
            <a:ext cx="8597524" cy="274320"/>
          </a:xfrm>
        </p:spPr>
        <p:txBody>
          <a:body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1FA51E91-721F-2047-84F3-C339279C4572}"/>
              </a:ext>
            </a:extLst>
          </p:cNvPr>
          <p:cNvCxnSpPr>
            <a:cxnSpLocks/>
          </p:cNvCxnSpPr>
          <p:nvPr/>
        </p:nvCxnSpPr>
        <p:spPr>
          <a:xfrm>
            <a:off x="274320" y="590741"/>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Content Placeholder 9">
            <a:extLst>
              <a:ext uri="{FF2B5EF4-FFF2-40B4-BE49-F238E27FC236}">
                <a16:creationId xmlns:a16="http://schemas.microsoft.com/office/drawing/2014/main" id="{837A0B28-1B98-964A-8CEF-A2117A0E4D00}"/>
              </a:ext>
            </a:extLst>
          </p:cNvPr>
          <p:cNvSpPr>
            <a:spLocks noGrp="1"/>
          </p:cNvSpPr>
          <p:nvPr>
            <p:ph sz="quarter" idx="51"/>
          </p:nvPr>
        </p:nvSpPr>
        <p:spPr>
          <a:xfrm>
            <a:off x="273238" y="1005192"/>
            <a:ext cx="4151376" cy="2138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 Placeholder 5">
            <a:extLst>
              <a:ext uri="{FF2B5EF4-FFF2-40B4-BE49-F238E27FC236}">
                <a16:creationId xmlns:a16="http://schemas.microsoft.com/office/drawing/2014/main" id="{831DA066-F529-D340-99DE-DFA266AE5A9E}"/>
              </a:ext>
            </a:extLst>
          </p:cNvPr>
          <p:cNvSpPr>
            <a:spLocks noGrp="1"/>
          </p:cNvSpPr>
          <p:nvPr>
            <p:ph type="body" sz="quarter" idx="38" hasCustomPrompt="1"/>
          </p:nvPr>
        </p:nvSpPr>
        <p:spPr>
          <a:xfrm>
            <a:off x="273238" y="631301"/>
            <a:ext cx="4151376" cy="333425"/>
          </a:xfrm>
        </p:spPr>
        <p:txBody>
          <a:bodyPr>
            <a:noAutofit/>
          </a:bodyPr>
          <a:lstStyle>
            <a:lvl1pPr marL="0" indent="0">
              <a:spcBef>
                <a:spcPts val="0"/>
              </a:spcBef>
              <a:buFontTx/>
              <a:buNone/>
              <a:defRPr sz="10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sp>
        <p:nvSpPr>
          <p:cNvPr id="15" name="Content Placeholder 9">
            <a:extLst>
              <a:ext uri="{FF2B5EF4-FFF2-40B4-BE49-F238E27FC236}">
                <a16:creationId xmlns:a16="http://schemas.microsoft.com/office/drawing/2014/main" id="{E2CDD50E-530F-AC40-8180-8427A30D6476}"/>
              </a:ext>
            </a:extLst>
          </p:cNvPr>
          <p:cNvSpPr>
            <a:spLocks noGrp="1"/>
          </p:cNvSpPr>
          <p:nvPr>
            <p:ph sz="quarter" idx="56"/>
          </p:nvPr>
        </p:nvSpPr>
        <p:spPr>
          <a:xfrm>
            <a:off x="4717222" y="1005192"/>
            <a:ext cx="4151376" cy="2138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5">
            <a:extLst>
              <a:ext uri="{FF2B5EF4-FFF2-40B4-BE49-F238E27FC236}">
                <a16:creationId xmlns:a16="http://schemas.microsoft.com/office/drawing/2014/main" id="{C46188C1-A5B2-7641-9354-0C6663C8CDB3}"/>
              </a:ext>
            </a:extLst>
          </p:cNvPr>
          <p:cNvSpPr>
            <a:spLocks noGrp="1"/>
          </p:cNvSpPr>
          <p:nvPr>
            <p:ph type="body" sz="quarter" idx="57" hasCustomPrompt="1"/>
          </p:nvPr>
        </p:nvSpPr>
        <p:spPr>
          <a:xfrm>
            <a:off x="4717222" y="631301"/>
            <a:ext cx="4151376" cy="333425"/>
          </a:xfrm>
        </p:spPr>
        <p:txBody>
          <a:bodyPr>
            <a:noAutofit/>
          </a:bodyPr>
          <a:lstStyle>
            <a:lvl1pPr marL="0" indent="0">
              <a:spcBef>
                <a:spcPts val="0"/>
              </a:spcBef>
              <a:buFontTx/>
              <a:buNone/>
              <a:defRPr sz="10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sp>
        <p:nvSpPr>
          <p:cNvPr id="18" name="Content Placeholder 9">
            <a:extLst>
              <a:ext uri="{FF2B5EF4-FFF2-40B4-BE49-F238E27FC236}">
                <a16:creationId xmlns:a16="http://schemas.microsoft.com/office/drawing/2014/main" id="{4F9B6B85-C73E-B948-AFE1-F4ED9D1F9BA1}"/>
              </a:ext>
            </a:extLst>
          </p:cNvPr>
          <p:cNvSpPr>
            <a:spLocks noGrp="1"/>
          </p:cNvSpPr>
          <p:nvPr>
            <p:ph sz="quarter" idx="58"/>
          </p:nvPr>
        </p:nvSpPr>
        <p:spPr>
          <a:xfrm>
            <a:off x="4717222" y="3798515"/>
            <a:ext cx="4151376" cy="21104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5">
            <a:extLst>
              <a:ext uri="{FF2B5EF4-FFF2-40B4-BE49-F238E27FC236}">
                <a16:creationId xmlns:a16="http://schemas.microsoft.com/office/drawing/2014/main" id="{1A3AE04F-B9EB-C449-9B59-C12C25A06E9D}"/>
              </a:ext>
            </a:extLst>
          </p:cNvPr>
          <p:cNvSpPr>
            <a:spLocks noGrp="1"/>
          </p:cNvSpPr>
          <p:nvPr>
            <p:ph type="body" sz="quarter" idx="59" hasCustomPrompt="1"/>
          </p:nvPr>
        </p:nvSpPr>
        <p:spPr>
          <a:xfrm>
            <a:off x="4717222" y="3418274"/>
            <a:ext cx="4151376" cy="333425"/>
          </a:xfrm>
        </p:spPr>
        <p:txBody>
          <a:bodyPr>
            <a:noAutofit/>
          </a:bodyPr>
          <a:lstStyle>
            <a:lvl1pPr marL="0" indent="0">
              <a:spcBef>
                <a:spcPts val="0"/>
              </a:spcBef>
              <a:buFontTx/>
              <a:buNone/>
              <a:defRPr sz="10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sp>
        <p:nvSpPr>
          <p:cNvPr id="23" name="Content Placeholder 9">
            <a:extLst>
              <a:ext uri="{FF2B5EF4-FFF2-40B4-BE49-F238E27FC236}">
                <a16:creationId xmlns:a16="http://schemas.microsoft.com/office/drawing/2014/main" id="{EC3B8315-9FE3-6346-9F16-154CBF8811C0}"/>
              </a:ext>
            </a:extLst>
          </p:cNvPr>
          <p:cNvSpPr>
            <a:spLocks noGrp="1"/>
          </p:cNvSpPr>
          <p:nvPr>
            <p:ph sz="quarter" idx="60"/>
          </p:nvPr>
        </p:nvSpPr>
        <p:spPr>
          <a:xfrm>
            <a:off x="273238" y="3798515"/>
            <a:ext cx="4151376" cy="21099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4" name="Text Placeholder 5">
            <a:extLst>
              <a:ext uri="{FF2B5EF4-FFF2-40B4-BE49-F238E27FC236}">
                <a16:creationId xmlns:a16="http://schemas.microsoft.com/office/drawing/2014/main" id="{8A55CC48-DAC1-394A-83C2-A9390BC025A4}"/>
              </a:ext>
            </a:extLst>
          </p:cNvPr>
          <p:cNvSpPr>
            <a:spLocks noGrp="1"/>
          </p:cNvSpPr>
          <p:nvPr>
            <p:ph type="body" sz="quarter" idx="61" hasCustomPrompt="1"/>
          </p:nvPr>
        </p:nvSpPr>
        <p:spPr>
          <a:xfrm>
            <a:off x="273238" y="3424624"/>
            <a:ext cx="4151376" cy="333425"/>
          </a:xfrm>
        </p:spPr>
        <p:txBody>
          <a:bodyPr>
            <a:noAutofit/>
          </a:bodyPr>
          <a:lstStyle>
            <a:lvl1pPr marL="0" indent="0">
              <a:spcBef>
                <a:spcPts val="0"/>
              </a:spcBef>
              <a:buFontTx/>
              <a:buNone/>
              <a:defRPr sz="10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spTree>
    <p:extLst>
      <p:ext uri="{BB962C8B-B14F-4D97-AF65-F5344CB8AC3E}">
        <p14:creationId xmlns:p14="http://schemas.microsoft.com/office/powerpoint/2010/main" val="231912832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 with client logo">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3F85A287-F74F-7747-B16A-938E742C493D}"/>
              </a:ext>
            </a:extLst>
          </p:cNvPr>
          <p:cNvSpPr>
            <a:spLocks noGrp="1"/>
          </p:cNvSpPr>
          <p:nvPr>
            <p:ph type="subTitle" idx="1" hasCustomPrompt="1"/>
          </p:nvPr>
        </p:nvSpPr>
        <p:spPr>
          <a:xfrm>
            <a:off x="278036" y="3130305"/>
            <a:ext cx="3706888" cy="1655762"/>
          </a:xfrm>
        </p:spPr>
        <p:txBody>
          <a:bodyPr anchor="t">
            <a:normAutofit/>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rgbClr val="2D1A46"/>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dirty="0"/>
              <a:t>Insert date, version number</a:t>
            </a:r>
          </a:p>
        </p:txBody>
      </p:sp>
      <p:sp>
        <p:nvSpPr>
          <p:cNvPr id="6" name="Title 1">
            <a:extLst>
              <a:ext uri="{FF2B5EF4-FFF2-40B4-BE49-F238E27FC236}">
                <a16:creationId xmlns:a16="http://schemas.microsoft.com/office/drawing/2014/main" id="{6E7F7EF3-C858-714E-A58A-26CB3B6E82F9}"/>
              </a:ext>
            </a:extLst>
          </p:cNvPr>
          <p:cNvSpPr>
            <a:spLocks noGrp="1"/>
          </p:cNvSpPr>
          <p:nvPr>
            <p:ph type="ctrTitle" hasCustomPrompt="1"/>
          </p:nvPr>
        </p:nvSpPr>
        <p:spPr>
          <a:xfrm>
            <a:off x="278036" y="1829191"/>
            <a:ext cx="3706888" cy="1204277"/>
          </a:xfrm>
        </p:spPr>
        <p:txBody>
          <a:bodyPr anchor="b" anchorCtr="0">
            <a:noAutofit/>
          </a:bodyPr>
          <a:lstStyle>
            <a:lvl1pPr algn="l">
              <a:lnSpc>
                <a:spcPct val="85000"/>
              </a:lnSpc>
              <a:defRPr sz="3300">
                <a:solidFill>
                  <a:schemeClr val="tx2"/>
                </a:solidFill>
              </a:defRPr>
            </a:lvl1pPr>
          </a:lstStyle>
          <a:p>
            <a:r>
              <a:rPr lang="en-US" noProof="0" dirty="0"/>
              <a:t>Truist presentation title here</a:t>
            </a:r>
          </a:p>
        </p:txBody>
      </p:sp>
      <p:sp>
        <p:nvSpPr>
          <p:cNvPr id="9" name="Picture Placeholder 2">
            <a:extLst>
              <a:ext uri="{FF2B5EF4-FFF2-40B4-BE49-F238E27FC236}">
                <a16:creationId xmlns:a16="http://schemas.microsoft.com/office/drawing/2014/main" id="{A6D224D4-0893-604A-B4C3-BDB9CDA0155A}"/>
              </a:ext>
            </a:extLst>
          </p:cNvPr>
          <p:cNvSpPr>
            <a:spLocks noGrp="1"/>
          </p:cNvSpPr>
          <p:nvPr>
            <p:ph type="pic" sz="quarter" idx="10" hasCustomPrompt="1"/>
          </p:nvPr>
        </p:nvSpPr>
        <p:spPr>
          <a:xfrm>
            <a:off x="5072695" y="2235112"/>
            <a:ext cx="3843338" cy="1343955"/>
          </a:xfrm>
          <a:solidFill>
            <a:schemeClr val="accent3"/>
          </a:solidFill>
        </p:spPr>
        <p:txBody>
          <a:bodyPr anchor="ctr" anchorCtr="0">
            <a:normAutofit/>
          </a:bodyPr>
          <a:lstStyle>
            <a:lvl1pPr marL="0" indent="0" algn="ctr">
              <a:buNone/>
              <a:defRPr sz="1350">
                <a:solidFill>
                  <a:schemeClr val="bg1"/>
                </a:solidFill>
              </a:defRPr>
            </a:lvl1pPr>
          </a:lstStyle>
          <a:p>
            <a:pPr lvl="0"/>
            <a:r>
              <a:rPr lang="en-US" dirty="0"/>
              <a:t>Insert client logo</a:t>
            </a:r>
          </a:p>
        </p:txBody>
      </p:sp>
      <p:cxnSp>
        <p:nvCxnSpPr>
          <p:cNvPr id="11" name="Straight Connector 10">
            <a:extLst>
              <a:ext uri="{FF2B5EF4-FFF2-40B4-BE49-F238E27FC236}">
                <a16:creationId xmlns:a16="http://schemas.microsoft.com/office/drawing/2014/main" id="{B37C0D94-E663-2445-8BB2-F11E245B2C2F}"/>
              </a:ext>
            </a:extLst>
          </p:cNvPr>
          <p:cNvCxnSpPr>
            <a:cxnSpLocks/>
          </p:cNvCxnSpPr>
          <p:nvPr/>
        </p:nvCxnSpPr>
        <p:spPr>
          <a:xfrm>
            <a:off x="4855779" y="3579066"/>
            <a:ext cx="4288222" cy="0"/>
          </a:xfrm>
          <a:prstGeom prst="line">
            <a:avLst/>
          </a:prstGeom>
        </p:spPr>
        <p:style>
          <a:lnRef idx="1">
            <a:schemeClr val="accent1"/>
          </a:lnRef>
          <a:fillRef idx="0">
            <a:schemeClr val="accent1"/>
          </a:fillRef>
          <a:effectRef idx="0">
            <a:schemeClr val="accent1"/>
          </a:effectRef>
          <a:fontRef idx="minor">
            <a:schemeClr val="tx1"/>
          </a:fontRef>
        </p:style>
      </p:cxnSp>
      <p:sp>
        <p:nvSpPr>
          <p:cNvPr id="38" name="Disclaimer">
            <a:extLst>
              <a:ext uri="{FF2B5EF4-FFF2-40B4-BE49-F238E27FC236}">
                <a16:creationId xmlns:a16="http://schemas.microsoft.com/office/drawing/2014/main" id="{6D76DE2B-35BE-B14A-B9A8-B5A412DDE225}"/>
              </a:ext>
            </a:extLst>
          </p:cNvPr>
          <p:cNvSpPr txBox="1"/>
          <p:nvPr/>
        </p:nvSpPr>
        <p:spPr>
          <a:xfrm>
            <a:off x="273485" y="6293164"/>
            <a:ext cx="4508065" cy="92333"/>
          </a:xfrm>
          <a:prstGeom prst="rect">
            <a:avLst/>
          </a:prstGeom>
          <a:noFill/>
        </p:spPr>
        <p:txBody>
          <a:bodyPr wrap="square" lIns="0" tIns="0" rIns="0" bIns="0" rtlCol="0" anchor="b">
            <a:spAutoFit/>
          </a:bodyPr>
          <a:lstStyle/>
          <a:p>
            <a:r>
              <a:rPr lang="en-GB" sz="600" dirty="0">
                <a:solidFill>
                  <a:srgbClr val="2E1A47"/>
                </a:solidFill>
                <a:cs typeface="Arial" panose="020B0604020202020204" pitchFamily="34" charset="0"/>
              </a:rPr>
              <a:t>© 2020 Truist Financial Corporation. Truist, Truist purple, and the Truist logo are service marks of Truist Financial Corporation.</a:t>
            </a:r>
          </a:p>
        </p:txBody>
      </p:sp>
    </p:spTree>
    <p:extLst>
      <p:ext uri="{BB962C8B-B14F-4D97-AF65-F5344CB8AC3E}">
        <p14:creationId xmlns:p14="http://schemas.microsoft.com/office/powerpoint/2010/main" val="36667331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4 Quadrant">
    <p:bg>
      <p:bgPr>
        <a:solidFill>
          <a:schemeClr val="bg1"/>
        </a:solidFill>
        <a:effectLst/>
      </p:bgPr>
    </p:bg>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237DF2CC-45A7-554A-A073-624548A43CD2}"/>
              </a:ext>
            </a:extLst>
          </p:cNvPr>
          <p:cNvCxnSpPr>
            <a:cxnSpLocks/>
          </p:cNvCxnSpPr>
          <p:nvPr/>
        </p:nvCxnSpPr>
        <p:spPr>
          <a:xfrm>
            <a:off x="4578164" y="590741"/>
            <a:ext cx="0" cy="531266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66BDFDE-9A41-E64B-A3E3-6180AC57CC37}"/>
              </a:ext>
            </a:extLst>
          </p:cNvPr>
          <p:cNvCxnSpPr>
            <a:cxnSpLocks/>
          </p:cNvCxnSpPr>
          <p:nvPr/>
        </p:nvCxnSpPr>
        <p:spPr>
          <a:xfrm flipH="1">
            <a:off x="278606" y="3275042"/>
            <a:ext cx="8586785"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Footer Placeholder 1">
            <a:extLst>
              <a:ext uri="{FF2B5EF4-FFF2-40B4-BE49-F238E27FC236}">
                <a16:creationId xmlns:a16="http://schemas.microsoft.com/office/drawing/2014/main" id="{8F29AA76-0BF3-A246-9E49-AEB32A2160B3}"/>
              </a:ext>
            </a:extLst>
          </p:cNvPr>
          <p:cNvSpPr>
            <a:spLocks noGrp="1"/>
          </p:cNvSpPr>
          <p:nvPr>
            <p:ph type="ftr" sz="quarter" idx="44"/>
          </p:nvPr>
        </p:nvSpPr>
        <p:spPr/>
        <p:txBody>
          <a:bodyPr/>
          <a:lstStyle/>
          <a:p>
            <a:endParaRPr lang="en-US" dirty="0">
              <a:solidFill>
                <a:srgbClr val="464646"/>
              </a:solidFill>
            </a:endParaRPr>
          </a:p>
        </p:txBody>
      </p:sp>
      <p:sp>
        <p:nvSpPr>
          <p:cNvPr id="5" name="Slide Number Placeholder 4">
            <a:extLst>
              <a:ext uri="{FF2B5EF4-FFF2-40B4-BE49-F238E27FC236}">
                <a16:creationId xmlns:a16="http://schemas.microsoft.com/office/drawing/2014/main" id="{03FBB692-8DE2-3646-9C8E-3B6CD56BCC9B}"/>
              </a:ext>
            </a:extLst>
          </p:cNvPr>
          <p:cNvSpPr>
            <a:spLocks noGrp="1"/>
          </p:cNvSpPr>
          <p:nvPr>
            <p:ph type="sldNum" sz="quarter" idx="45"/>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7" name="Title 6">
            <a:extLst>
              <a:ext uri="{FF2B5EF4-FFF2-40B4-BE49-F238E27FC236}">
                <a16:creationId xmlns:a16="http://schemas.microsoft.com/office/drawing/2014/main" id="{30F36139-5C4E-F046-8133-E5DDDDA93295}"/>
              </a:ext>
            </a:extLst>
          </p:cNvPr>
          <p:cNvSpPr>
            <a:spLocks noGrp="1"/>
          </p:cNvSpPr>
          <p:nvPr>
            <p:ph type="title"/>
          </p:nvPr>
        </p:nvSpPr>
        <p:spPr>
          <a:xfrm>
            <a:off x="273238" y="283009"/>
            <a:ext cx="8597524" cy="274320"/>
          </a:xfrm>
        </p:spPr>
        <p:txBody>
          <a:body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1FA51E91-721F-2047-84F3-C339279C4572}"/>
              </a:ext>
            </a:extLst>
          </p:cNvPr>
          <p:cNvCxnSpPr>
            <a:cxnSpLocks/>
          </p:cNvCxnSpPr>
          <p:nvPr/>
        </p:nvCxnSpPr>
        <p:spPr>
          <a:xfrm>
            <a:off x="274320" y="590741"/>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Content Placeholder 9">
            <a:extLst>
              <a:ext uri="{FF2B5EF4-FFF2-40B4-BE49-F238E27FC236}">
                <a16:creationId xmlns:a16="http://schemas.microsoft.com/office/drawing/2014/main" id="{BD081661-5A2F-9E44-BE0F-01360B58329E}"/>
              </a:ext>
            </a:extLst>
          </p:cNvPr>
          <p:cNvSpPr>
            <a:spLocks noGrp="1"/>
          </p:cNvSpPr>
          <p:nvPr>
            <p:ph sz="quarter" idx="64"/>
          </p:nvPr>
        </p:nvSpPr>
        <p:spPr>
          <a:xfrm>
            <a:off x="4713890" y="3426372"/>
            <a:ext cx="4150976" cy="24752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9">
            <a:extLst>
              <a:ext uri="{FF2B5EF4-FFF2-40B4-BE49-F238E27FC236}">
                <a16:creationId xmlns:a16="http://schemas.microsoft.com/office/drawing/2014/main" id="{F420EC37-4743-6842-B19F-45FED8954EE9}"/>
              </a:ext>
            </a:extLst>
          </p:cNvPr>
          <p:cNvSpPr>
            <a:spLocks noGrp="1"/>
          </p:cNvSpPr>
          <p:nvPr>
            <p:ph sz="quarter" idx="65"/>
          </p:nvPr>
        </p:nvSpPr>
        <p:spPr>
          <a:xfrm>
            <a:off x="4713890" y="631301"/>
            <a:ext cx="4150976" cy="24752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Content Placeholder 9">
            <a:extLst>
              <a:ext uri="{FF2B5EF4-FFF2-40B4-BE49-F238E27FC236}">
                <a16:creationId xmlns:a16="http://schemas.microsoft.com/office/drawing/2014/main" id="{2D4008CD-15DB-E44A-A579-CC600EDB13A1}"/>
              </a:ext>
            </a:extLst>
          </p:cNvPr>
          <p:cNvSpPr>
            <a:spLocks noGrp="1"/>
          </p:cNvSpPr>
          <p:nvPr>
            <p:ph sz="quarter" idx="66"/>
          </p:nvPr>
        </p:nvSpPr>
        <p:spPr>
          <a:xfrm>
            <a:off x="273238" y="3426372"/>
            <a:ext cx="4150976" cy="24752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Content Placeholder 9">
            <a:extLst>
              <a:ext uri="{FF2B5EF4-FFF2-40B4-BE49-F238E27FC236}">
                <a16:creationId xmlns:a16="http://schemas.microsoft.com/office/drawing/2014/main" id="{9A33E227-F120-A448-B189-07270F603F44}"/>
              </a:ext>
            </a:extLst>
          </p:cNvPr>
          <p:cNvSpPr>
            <a:spLocks noGrp="1"/>
          </p:cNvSpPr>
          <p:nvPr>
            <p:ph sz="quarter" idx="67"/>
          </p:nvPr>
        </p:nvSpPr>
        <p:spPr>
          <a:xfrm>
            <a:off x="273238" y="631301"/>
            <a:ext cx="4150976" cy="24752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99976725"/>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4 quadrant - layout 2 - with sub headers">
    <p:bg>
      <p:bgPr>
        <a:solidFill>
          <a:schemeClr val="bg1"/>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F29AA76-0BF3-A246-9E49-AEB32A2160B3}"/>
              </a:ext>
            </a:extLst>
          </p:cNvPr>
          <p:cNvSpPr>
            <a:spLocks noGrp="1"/>
          </p:cNvSpPr>
          <p:nvPr>
            <p:ph type="ftr" sz="quarter" idx="44"/>
          </p:nvPr>
        </p:nvSpPr>
        <p:spPr/>
        <p:txBody>
          <a:bodyPr/>
          <a:lstStyle/>
          <a:p>
            <a:endParaRPr lang="en-US" dirty="0">
              <a:solidFill>
                <a:srgbClr val="464646"/>
              </a:solidFill>
            </a:endParaRPr>
          </a:p>
        </p:txBody>
      </p:sp>
      <p:sp>
        <p:nvSpPr>
          <p:cNvPr id="5" name="Slide Number Placeholder 4">
            <a:extLst>
              <a:ext uri="{FF2B5EF4-FFF2-40B4-BE49-F238E27FC236}">
                <a16:creationId xmlns:a16="http://schemas.microsoft.com/office/drawing/2014/main" id="{03FBB692-8DE2-3646-9C8E-3B6CD56BCC9B}"/>
              </a:ext>
            </a:extLst>
          </p:cNvPr>
          <p:cNvSpPr>
            <a:spLocks noGrp="1"/>
          </p:cNvSpPr>
          <p:nvPr>
            <p:ph type="sldNum" sz="quarter" idx="45"/>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7" name="Title 6">
            <a:extLst>
              <a:ext uri="{FF2B5EF4-FFF2-40B4-BE49-F238E27FC236}">
                <a16:creationId xmlns:a16="http://schemas.microsoft.com/office/drawing/2014/main" id="{30F36139-5C4E-F046-8133-E5DDDDA93295}"/>
              </a:ext>
            </a:extLst>
          </p:cNvPr>
          <p:cNvSpPr>
            <a:spLocks noGrp="1"/>
          </p:cNvSpPr>
          <p:nvPr>
            <p:ph type="title"/>
          </p:nvPr>
        </p:nvSpPr>
        <p:spPr>
          <a:xfrm>
            <a:off x="273238" y="283009"/>
            <a:ext cx="8597524" cy="274320"/>
          </a:xfrm>
        </p:spPr>
        <p:txBody>
          <a:body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1FA51E91-721F-2047-84F3-C339279C4572}"/>
              </a:ext>
            </a:extLst>
          </p:cNvPr>
          <p:cNvCxnSpPr>
            <a:cxnSpLocks/>
          </p:cNvCxnSpPr>
          <p:nvPr/>
        </p:nvCxnSpPr>
        <p:spPr>
          <a:xfrm>
            <a:off x="274320" y="590741"/>
            <a:ext cx="85953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FD8DB13-BD04-594E-9683-A5685292D415}"/>
              </a:ext>
            </a:extLst>
          </p:cNvPr>
          <p:cNvCxnSpPr>
            <a:cxnSpLocks/>
          </p:cNvCxnSpPr>
          <p:nvPr/>
        </p:nvCxnSpPr>
        <p:spPr>
          <a:xfrm flipH="1">
            <a:off x="278606" y="3289222"/>
            <a:ext cx="8586785"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8014EA82-3E70-FE40-8800-F2C134D37405}"/>
              </a:ext>
            </a:extLst>
          </p:cNvPr>
          <p:cNvGrpSpPr/>
          <p:nvPr/>
        </p:nvGrpSpPr>
        <p:grpSpPr>
          <a:xfrm>
            <a:off x="3096386" y="3289222"/>
            <a:ext cx="2945330" cy="2616800"/>
            <a:chOff x="3096386" y="3289221"/>
            <a:chExt cx="2945330" cy="2834419"/>
          </a:xfrm>
        </p:grpSpPr>
        <p:cxnSp>
          <p:nvCxnSpPr>
            <p:cNvPr id="15" name="Straight Connector 14">
              <a:extLst>
                <a:ext uri="{FF2B5EF4-FFF2-40B4-BE49-F238E27FC236}">
                  <a16:creationId xmlns:a16="http://schemas.microsoft.com/office/drawing/2014/main" id="{7D07453A-631F-1946-A4ED-CB5E4578E004}"/>
                </a:ext>
              </a:extLst>
            </p:cNvPr>
            <p:cNvCxnSpPr>
              <a:cxnSpLocks/>
            </p:cNvCxnSpPr>
            <p:nvPr/>
          </p:nvCxnSpPr>
          <p:spPr>
            <a:xfrm>
              <a:off x="3096386" y="3289221"/>
              <a:ext cx="0" cy="28344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C683980-D299-674D-9178-5FE4F1C0D074}"/>
                </a:ext>
              </a:extLst>
            </p:cNvPr>
            <p:cNvCxnSpPr>
              <a:cxnSpLocks/>
            </p:cNvCxnSpPr>
            <p:nvPr/>
          </p:nvCxnSpPr>
          <p:spPr>
            <a:xfrm>
              <a:off x="6041716" y="3289221"/>
              <a:ext cx="0" cy="2834419"/>
            </a:xfrm>
            <a:prstGeom prst="line">
              <a:avLst/>
            </a:prstGeom>
          </p:spPr>
          <p:style>
            <a:lnRef idx="1">
              <a:schemeClr val="accent1"/>
            </a:lnRef>
            <a:fillRef idx="0">
              <a:schemeClr val="accent1"/>
            </a:fillRef>
            <a:effectRef idx="0">
              <a:schemeClr val="accent1"/>
            </a:effectRef>
            <a:fontRef idx="minor">
              <a:schemeClr val="tx1"/>
            </a:fontRef>
          </p:style>
        </p:cxnSp>
      </p:grpSp>
      <p:sp>
        <p:nvSpPr>
          <p:cNvPr id="22" name="Content Placeholder 9">
            <a:extLst>
              <a:ext uri="{FF2B5EF4-FFF2-40B4-BE49-F238E27FC236}">
                <a16:creationId xmlns:a16="http://schemas.microsoft.com/office/drawing/2014/main" id="{40AC316C-C784-CC4D-ADC8-E1D3ED28209B}"/>
              </a:ext>
            </a:extLst>
          </p:cNvPr>
          <p:cNvSpPr>
            <a:spLocks noGrp="1"/>
          </p:cNvSpPr>
          <p:nvPr>
            <p:ph sz="quarter" idx="60"/>
          </p:nvPr>
        </p:nvSpPr>
        <p:spPr>
          <a:xfrm>
            <a:off x="273238" y="3798515"/>
            <a:ext cx="2697480" cy="2103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3" name="Text Placeholder 5">
            <a:extLst>
              <a:ext uri="{FF2B5EF4-FFF2-40B4-BE49-F238E27FC236}">
                <a16:creationId xmlns:a16="http://schemas.microsoft.com/office/drawing/2014/main" id="{8FE8E8BE-4F6C-AC48-8278-2593E3B4ABD5}"/>
              </a:ext>
            </a:extLst>
          </p:cNvPr>
          <p:cNvSpPr>
            <a:spLocks noGrp="1"/>
          </p:cNvSpPr>
          <p:nvPr>
            <p:ph type="body" sz="quarter" idx="61" hasCustomPrompt="1"/>
          </p:nvPr>
        </p:nvSpPr>
        <p:spPr>
          <a:xfrm>
            <a:off x="273238" y="3424624"/>
            <a:ext cx="2697480" cy="333425"/>
          </a:xfrm>
        </p:spPr>
        <p:txBody>
          <a:bodyPr>
            <a:noAutofit/>
          </a:bodyPr>
          <a:lstStyle>
            <a:lvl1pPr marL="0" indent="0">
              <a:spcBef>
                <a:spcPts val="0"/>
              </a:spcBef>
              <a:buFontTx/>
              <a:buNone/>
              <a:defRPr sz="10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sp>
        <p:nvSpPr>
          <p:cNvPr id="24" name="Content Placeholder 9">
            <a:extLst>
              <a:ext uri="{FF2B5EF4-FFF2-40B4-BE49-F238E27FC236}">
                <a16:creationId xmlns:a16="http://schemas.microsoft.com/office/drawing/2014/main" id="{C2F4BE4D-B9C6-F048-B5E8-AE029DBB5CC6}"/>
              </a:ext>
            </a:extLst>
          </p:cNvPr>
          <p:cNvSpPr>
            <a:spLocks noGrp="1"/>
          </p:cNvSpPr>
          <p:nvPr>
            <p:ph sz="quarter" idx="62"/>
          </p:nvPr>
        </p:nvSpPr>
        <p:spPr>
          <a:xfrm>
            <a:off x="3220312" y="3798515"/>
            <a:ext cx="2697480" cy="2103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Text Placeholder 5">
            <a:extLst>
              <a:ext uri="{FF2B5EF4-FFF2-40B4-BE49-F238E27FC236}">
                <a16:creationId xmlns:a16="http://schemas.microsoft.com/office/drawing/2014/main" id="{FDA8E587-04A9-354B-8B2B-ABF8579682BD}"/>
              </a:ext>
            </a:extLst>
          </p:cNvPr>
          <p:cNvSpPr>
            <a:spLocks noGrp="1"/>
          </p:cNvSpPr>
          <p:nvPr>
            <p:ph type="body" sz="quarter" idx="63" hasCustomPrompt="1"/>
          </p:nvPr>
        </p:nvSpPr>
        <p:spPr>
          <a:xfrm>
            <a:off x="3220312" y="3424624"/>
            <a:ext cx="2697480" cy="333425"/>
          </a:xfrm>
        </p:spPr>
        <p:txBody>
          <a:bodyPr>
            <a:noAutofit/>
          </a:bodyPr>
          <a:lstStyle>
            <a:lvl1pPr marL="0" indent="0">
              <a:spcBef>
                <a:spcPts val="0"/>
              </a:spcBef>
              <a:buFontTx/>
              <a:buNone/>
              <a:defRPr sz="10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sp>
        <p:nvSpPr>
          <p:cNvPr id="26" name="Content Placeholder 9">
            <a:extLst>
              <a:ext uri="{FF2B5EF4-FFF2-40B4-BE49-F238E27FC236}">
                <a16:creationId xmlns:a16="http://schemas.microsoft.com/office/drawing/2014/main" id="{EB77D37C-922F-C148-8761-A74FAAFABE67}"/>
              </a:ext>
            </a:extLst>
          </p:cNvPr>
          <p:cNvSpPr>
            <a:spLocks noGrp="1"/>
          </p:cNvSpPr>
          <p:nvPr>
            <p:ph sz="quarter" idx="64"/>
          </p:nvPr>
        </p:nvSpPr>
        <p:spPr>
          <a:xfrm>
            <a:off x="6167386" y="3798515"/>
            <a:ext cx="2697480" cy="2103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7" name="Text Placeholder 5">
            <a:extLst>
              <a:ext uri="{FF2B5EF4-FFF2-40B4-BE49-F238E27FC236}">
                <a16:creationId xmlns:a16="http://schemas.microsoft.com/office/drawing/2014/main" id="{2A3324EB-3A6D-D34A-886C-CFE2453290FA}"/>
              </a:ext>
            </a:extLst>
          </p:cNvPr>
          <p:cNvSpPr>
            <a:spLocks noGrp="1"/>
          </p:cNvSpPr>
          <p:nvPr>
            <p:ph type="body" sz="quarter" idx="65" hasCustomPrompt="1"/>
          </p:nvPr>
        </p:nvSpPr>
        <p:spPr>
          <a:xfrm>
            <a:off x="6167386" y="3424624"/>
            <a:ext cx="2697480" cy="333425"/>
          </a:xfrm>
        </p:spPr>
        <p:txBody>
          <a:bodyPr>
            <a:noAutofit/>
          </a:bodyPr>
          <a:lstStyle>
            <a:lvl1pPr marL="0" indent="0">
              <a:spcBef>
                <a:spcPts val="0"/>
              </a:spcBef>
              <a:buFontTx/>
              <a:buNone/>
              <a:defRPr sz="10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sp>
        <p:nvSpPr>
          <p:cNvPr id="28" name="Content Placeholder 9">
            <a:extLst>
              <a:ext uri="{FF2B5EF4-FFF2-40B4-BE49-F238E27FC236}">
                <a16:creationId xmlns:a16="http://schemas.microsoft.com/office/drawing/2014/main" id="{81AA5F36-52A4-254D-B125-5B47FAD48D0F}"/>
              </a:ext>
            </a:extLst>
          </p:cNvPr>
          <p:cNvSpPr>
            <a:spLocks noGrp="1"/>
          </p:cNvSpPr>
          <p:nvPr>
            <p:ph sz="quarter" idx="51"/>
          </p:nvPr>
        </p:nvSpPr>
        <p:spPr>
          <a:xfrm>
            <a:off x="273238" y="1005193"/>
            <a:ext cx="8595360" cy="21207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9" name="Text Placeholder 5">
            <a:extLst>
              <a:ext uri="{FF2B5EF4-FFF2-40B4-BE49-F238E27FC236}">
                <a16:creationId xmlns:a16="http://schemas.microsoft.com/office/drawing/2014/main" id="{E9EBAA04-28BF-2449-8034-3893E26BB29C}"/>
              </a:ext>
            </a:extLst>
          </p:cNvPr>
          <p:cNvSpPr>
            <a:spLocks noGrp="1"/>
          </p:cNvSpPr>
          <p:nvPr>
            <p:ph type="body" sz="quarter" idx="56" hasCustomPrompt="1"/>
          </p:nvPr>
        </p:nvSpPr>
        <p:spPr>
          <a:xfrm>
            <a:off x="273238" y="631302"/>
            <a:ext cx="8595360" cy="293586"/>
          </a:xfrm>
        </p:spPr>
        <p:txBody>
          <a:bodyPr>
            <a:noAutofit/>
          </a:bodyPr>
          <a:lstStyle>
            <a:lvl1pPr marL="0" indent="0">
              <a:spcBef>
                <a:spcPts val="0"/>
              </a:spcBef>
              <a:buFontTx/>
              <a:buNone/>
              <a:defRPr sz="10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spTree>
    <p:extLst>
      <p:ext uri="{BB962C8B-B14F-4D97-AF65-F5344CB8AC3E}">
        <p14:creationId xmlns:p14="http://schemas.microsoft.com/office/powerpoint/2010/main" val="2192472542"/>
      </p:ext>
    </p:extLst>
  </p:cSld>
  <p:clrMapOvr>
    <a:masterClrMapping/>
  </p:clrMapOvr>
  <p:extLst>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4 quadrant - layout 2">
    <p:bg>
      <p:bgPr>
        <a:solidFill>
          <a:schemeClr val="bg1"/>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F29AA76-0BF3-A246-9E49-AEB32A2160B3}"/>
              </a:ext>
            </a:extLst>
          </p:cNvPr>
          <p:cNvSpPr>
            <a:spLocks noGrp="1"/>
          </p:cNvSpPr>
          <p:nvPr>
            <p:ph type="ftr" sz="quarter" idx="44"/>
          </p:nvPr>
        </p:nvSpPr>
        <p:spPr/>
        <p:txBody>
          <a:bodyPr/>
          <a:lstStyle/>
          <a:p>
            <a:endParaRPr lang="en-US" dirty="0">
              <a:solidFill>
                <a:srgbClr val="464646"/>
              </a:solidFill>
            </a:endParaRPr>
          </a:p>
        </p:txBody>
      </p:sp>
      <p:sp>
        <p:nvSpPr>
          <p:cNvPr id="5" name="Slide Number Placeholder 4">
            <a:extLst>
              <a:ext uri="{FF2B5EF4-FFF2-40B4-BE49-F238E27FC236}">
                <a16:creationId xmlns:a16="http://schemas.microsoft.com/office/drawing/2014/main" id="{03FBB692-8DE2-3646-9C8E-3B6CD56BCC9B}"/>
              </a:ext>
            </a:extLst>
          </p:cNvPr>
          <p:cNvSpPr>
            <a:spLocks noGrp="1"/>
          </p:cNvSpPr>
          <p:nvPr>
            <p:ph type="sldNum" sz="quarter" idx="45"/>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7" name="Title 6">
            <a:extLst>
              <a:ext uri="{FF2B5EF4-FFF2-40B4-BE49-F238E27FC236}">
                <a16:creationId xmlns:a16="http://schemas.microsoft.com/office/drawing/2014/main" id="{30F36139-5C4E-F046-8133-E5DDDDA93295}"/>
              </a:ext>
            </a:extLst>
          </p:cNvPr>
          <p:cNvSpPr>
            <a:spLocks noGrp="1"/>
          </p:cNvSpPr>
          <p:nvPr>
            <p:ph type="title"/>
          </p:nvPr>
        </p:nvSpPr>
        <p:spPr>
          <a:xfrm>
            <a:off x="273238" y="283009"/>
            <a:ext cx="8597524" cy="274320"/>
          </a:xfrm>
        </p:spPr>
        <p:txBody>
          <a:body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1FA51E91-721F-2047-84F3-C339279C4572}"/>
              </a:ext>
            </a:extLst>
          </p:cNvPr>
          <p:cNvCxnSpPr>
            <a:cxnSpLocks/>
          </p:cNvCxnSpPr>
          <p:nvPr/>
        </p:nvCxnSpPr>
        <p:spPr>
          <a:xfrm>
            <a:off x="274320" y="590741"/>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Content Placeholder 9">
            <a:extLst>
              <a:ext uri="{FF2B5EF4-FFF2-40B4-BE49-F238E27FC236}">
                <a16:creationId xmlns:a16="http://schemas.microsoft.com/office/drawing/2014/main" id="{837A0B28-1B98-964A-8CEF-A2117A0E4D00}"/>
              </a:ext>
            </a:extLst>
          </p:cNvPr>
          <p:cNvSpPr>
            <a:spLocks noGrp="1"/>
          </p:cNvSpPr>
          <p:nvPr>
            <p:ph sz="quarter" idx="51"/>
          </p:nvPr>
        </p:nvSpPr>
        <p:spPr>
          <a:xfrm>
            <a:off x="273237" y="631301"/>
            <a:ext cx="8591629" cy="25125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Content Placeholder 9">
            <a:extLst>
              <a:ext uri="{FF2B5EF4-FFF2-40B4-BE49-F238E27FC236}">
                <a16:creationId xmlns:a16="http://schemas.microsoft.com/office/drawing/2014/main" id="{5EC25904-C947-5848-AC98-76A0CD1FCD59}"/>
              </a:ext>
            </a:extLst>
          </p:cNvPr>
          <p:cNvSpPr>
            <a:spLocks noGrp="1"/>
          </p:cNvSpPr>
          <p:nvPr>
            <p:ph sz="quarter" idx="53"/>
          </p:nvPr>
        </p:nvSpPr>
        <p:spPr>
          <a:xfrm>
            <a:off x="273237" y="3425872"/>
            <a:ext cx="2697480" cy="24780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3" name="Straight Connector 12">
            <a:extLst>
              <a:ext uri="{FF2B5EF4-FFF2-40B4-BE49-F238E27FC236}">
                <a16:creationId xmlns:a16="http://schemas.microsoft.com/office/drawing/2014/main" id="{FFD8DB13-BD04-594E-9683-A5685292D415}"/>
              </a:ext>
            </a:extLst>
          </p:cNvPr>
          <p:cNvCxnSpPr>
            <a:cxnSpLocks/>
          </p:cNvCxnSpPr>
          <p:nvPr/>
        </p:nvCxnSpPr>
        <p:spPr>
          <a:xfrm flipH="1">
            <a:off x="278606" y="3289222"/>
            <a:ext cx="8586785"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8014EA82-3E70-FE40-8800-F2C134D37405}"/>
              </a:ext>
            </a:extLst>
          </p:cNvPr>
          <p:cNvGrpSpPr/>
          <p:nvPr/>
        </p:nvGrpSpPr>
        <p:grpSpPr>
          <a:xfrm>
            <a:off x="3096386" y="3289222"/>
            <a:ext cx="2945330" cy="2610537"/>
            <a:chOff x="3096386" y="3289221"/>
            <a:chExt cx="2945330" cy="2834419"/>
          </a:xfrm>
        </p:grpSpPr>
        <p:cxnSp>
          <p:nvCxnSpPr>
            <p:cNvPr id="15" name="Straight Connector 14">
              <a:extLst>
                <a:ext uri="{FF2B5EF4-FFF2-40B4-BE49-F238E27FC236}">
                  <a16:creationId xmlns:a16="http://schemas.microsoft.com/office/drawing/2014/main" id="{7D07453A-631F-1946-A4ED-CB5E4578E004}"/>
                </a:ext>
              </a:extLst>
            </p:cNvPr>
            <p:cNvCxnSpPr>
              <a:cxnSpLocks/>
            </p:cNvCxnSpPr>
            <p:nvPr/>
          </p:nvCxnSpPr>
          <p:spPr>
            <a:xfrm>
              <a:off x="3096386" y="3289221"/>
              <a:ext cx="0" cy="28344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C683980-D299-674D-9178-5FE4F1C0D074}"/>
                </a:ext>
              </a:extLst>
            </p:cNvPr>
            <p:cNvCxnSpPr>
              <a:cxnSpLocks/>
            </p:cNvCxnSpPr>
            <p:nvPr/>
          </p:nvCxnSpPr>
          <p:spPr>
            <a:xfrm>
              <a:off x="6041716" y="3289221"/>
              <a:ext cx="0" cy="2834419"/>
            </a:xfrm>
            <a:prstGeom prst="line">
              <a:avLst/>
            </a:prstGeom>
          </p:spPr>
          <p:style>
            <a:lnRef idx="1">
              <a:schemeClr val="accent1"/>
            </a:lnRef>
            <a:fillRef idx="0">
              <a:schemeClr val="accent1"/>
            </a:fillRef>
            <a:effectRef idx="0">
              <a:schemeClr val="accent1"/>
            </a:effectRef>
            <a:fontRef idx="minor">
              <a:schemeClr val="tx1"/>
            </a:fontRef>
          </p:style>
        </p:cxnSp>
      </p:grpSp>
      <p:sp>
        <p:nvSpPr>
          <p:cNvPr id="17" name="Content Placeholder 9">
            <a:extLst>
              <a:ext uri="{FF2B5EF4-FFF2-40B4-BE49-F238E27FC236}">
                <a16:creationId xmlns:a16="http://schemas.microsoft.com/office/drawing/2014/main" id="{E1DECD11-6254-1749-9544-AD52407DF86D}"/>
              </a:ext>
            </a:extLst>
          </p:cNvPr>
          <p:cNvSpPr>
            <a:spLocks noGrp="1"/>
          </p:cNvSpPr>
          <p:nvPr>
            <p:ph sz="quarter" idx="54"/>
          </p:nvPr>
        </p:nvSpPr>
        <p:spPr>
          <a:xfrm>
            <a:off x="3218567" y="3425872"/>
            <a:ext cx="2700968" cy="24780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Content Placeholder 9">
            <a:extLst>
              <a:ext uri="{FF2B5EF4-FFF2-40B4-BE49-F238E27FC236}">
                <a16:creationId xmlns:a16="http://schemas.microsoft.com/office/drawing/2014/main" id="{715AF537-0820-484F-864B-A33A38F84C4B}"/>
              </a:ext>
            </a:extLst>
          </p:cNvPr>
          <p:cNvSpPr>
            <a:spLocks noGrp="1"/>
          </p:cNvSpPr>
          <p:nvPr>
            <p:ph sz="quarter" idx="55"/>
          </p:nvPr>
        </p:nvSpPr>
        <p:spPr>
          <a:xfrm>
            <a:off x="6163898" y="3425872"/>
            <a:ext cx="2700968" cy="24780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09315391"/>
      </p:ext>
    </p:extLst>
  </p:cSld>
  <p:clrMapOvr>
    <a:masterClrMapping/>
  </p:clrMapOvr>
  <p:extLst>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6 Quadrant - with sub headers">
    <p:bg>
      <p:bgPr>
        <a:solidFill>
          <a:schemeClr val="bg1"/>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F29AA76-0BF3-A246-9E49-AEB32A2160B3}"/>
              </a:ext>
            </a:extLst>
          </p:cNvPr>
          <p:cNvSpPr>
            <a:spLocks noGrp="1"/>
          </p:cNvSpPr>
          <p:nvPr>
            <p:ph type="ftr" sz="quarter" idx="44"/>
          </p:nvPr>
        </p:nvSpPr>
        <p:spPr/>
        <p:txBody>
          <a:bodyPr/>
          <a:lstStyle/>
          <a:p>
            <a:endParaRPr lang="en-US" dirty="0">
              <a:solidFill>
                <a:srgbClr val="464646"/>
              </a:solidFill>
            </a:endParaRPr>
          </a:p>
        </p:txBody>
      </p:sp>
      <p:sp>
        <p:nvSpPr>
          <p:cNvPr id="5" name="Slide Number Placeholder 4">
            <a:extLst>
              <a:ext uri="{FF2B5EF4-FFF2-40B4-BE49-F238E27FC236}">
                <a16:creationId xmlns:a16="http://schemas.microsoft.com/office/drawing/2014/main" id="{03FBB692-8DE2-3646-9C8E-3B6CD56BCC9B}"/>
              </a:ext>
            </a:extLst>
          </p:cNvPr>
          <p:cNvSpPr>
            <a:spLocks noGrp="1"/>
          </p:cNvSpPr>
          <p:nvPr>
            <p:ph type="sldNum" sz="quarter" idx="45"/>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7" name="Title 6">
            <a:extLst>
              <a:ext uri="{FF2B5EF4-FFF2-40B4-BE49-F238E27FC236}">
                <a16:creationId xmlns:a16="http://schemas.microsoft.com/office/drawing/2014/main" id="{30F36139-5C4E-F046-8133-E5DDDDA93295}"/>
              </a:ext>
            </a:extLst>
          </p:cNvPr>
          <p:cNvSpPr>
            <a:spLocks noGrp="1"/>
          </p:cNvSpPr>
          <p:nvPr>
            <p:ph type="title"/>
          </p:nvPr>
        </p:nvSpPr>
        <p:spPr>
          <a:xfrm>
            <a:off x="273238" y="283009"/>
            <a:ext cx="8597524" cy="274320"/>
          </a:xfrm>
        </p:spPr>
        <p:txBody>
          <a:body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1FA51E91-721F-2047-84F3-C339279C4572}"/>
              </a:ext>
            </a:extLst>
          </p:cNvPr>
          <p:cNvCxnSpPr>
            <a:cxnSpLocks/>
          </p:cNvCxnSpPr>
          <p:nvPr/>
        </p:nvCxnSpPr>
        <p:spPr>
          <a:xfrm>
            <a:off x="274320" y="590741"/>
            <a:ext cx="85953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FD8DB13-BD04-594E-9683-A5685292D415}"/>
              </a:ext>
            </a:extLst>
          </p:cNvPr>
          <p:cNvCxnSpPr>
            <a:cxnSpLocks/>
          </p:cNvCxnSpPr>
          <p:nvPr/>
        </p:nvCxnSpPr>
        <p:spPr>
          <a:xfrm flipH="1">
            <a:off x="278606" y="3289222"/>
            <a:ext cx="8586785"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8014EA82-3E70-FE40-8800-F2C134D37405}"/>
              </a:ext>
            </a:extLst>
          </p:cNvPr>
          <p:cNvGrpSpPr/>
          <p:nvPr/>
        </p:nvGrpSpPr>
        <p:grpSpPr>
          <a:xfrm>
            <a:off x="3096386" y="587142"/>
            <a:ext cx="2945330" cy="5325144"/>
            <a:chOff x="3096386" y="3289221"/>
            <a:chExt cx="2945330" cy="2834419"/>
          </a:xfrm>
        </p:grpSpPr>
        <p:cxnSp>
          <p:nvCxnSpPr>
            <p:cNvPr id="15" name="Straight Connector 14">
              <a:extLst>
                <a:ext uri="{FF2B5EF4-FFF2-40B4-BE49-F238E27FC236}">
                  <a16:creationId xmlns:a16="http://schemas.microsoft.com/office/drawing/2014/main" id="{7D07453A-631F-1946-A4ED-CB5E4578E004}"/>
                </a:ext>
              </a:extLst>
            </p:cNvPr>
            <p:cNvCxnSpPr>
              <a:cxnSpLocks/>
            </p:cNvCxnSpPr>
            <p:nvPr/>
          </p:nvCxnSpPr>
          <p:spPr>
            <a:xfrm>
              <a:off x="3096386" y="3289221"/>
              <a:ext cx="0" cy="28344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C683980-D299-674D-9178-5FE4F1C0D074}"/>
                </a:ext>
              </a:extLst>
            </p:cNvPr>
            <p:cNvCxnSpPr>
              <a:cxnSpLocks/>
            </p:cNvCxnSpPr>
            <p:nvPr/>
          </p:nvCxnSpPr>
          <p:spPr>
            <a:xfrm>
              <a:off x="6041716" y="3289221"/>
              <a:ext cx="0" cy="2834419"/>
            </a:xfrm>
            <a:prstGeom prst="line">
              <a:avLst/>
            </a:prstGeom>
          </p:spPr>
          <p:style>
            <a:lnRef idx="1">
              <a:schemeClr val="accent1"/>
            </a:lnRef>
            <a:fillRef idx="0">
              <a:schemeClr val="accent1"/>
            </a:fillRef>
            <a:effectRef idx="0">
              <a:schemeClr val="accent1"/>
            </a:effectRef>
            <a:fontRef idx="minor">
              <a:schemeClr val="tx1"/>
            </a:fontRef>
          </p:style>
        </p:cxnSp>
      </p:grpSp>
      <p:sp>
        <p:nvSpPr>
          <p:cNvPr id="32" name="Content Placeholder 9">
            <a:extLst>
              <a:ext uri="{FF2B5EF4-FFF2-40B4-BE49-F238E27FC236}">
                <a16:creationId xmlns:a16="http://schemas.microsoft.com/office/drawing/2014/main" id="{6BC52198-CF5E-044E-8A3B-BEF634091205}"/>
              </a:ext>
            </a:extLst>
          </p:cNvPr>
          <p:cNvSpPr>
            <a:spLocks noGrp="1"/>
          </p:cNvSpPr>
          <p:nvPr>
            <p:ph sz="quarter" idx="60"/>
          </p:nvPr>
        </p:nvSpPr>
        <p:spPr>
          <a:xfrm>
            <a:off x="273238" y="3804377"/>
            <a:ext cx="2697480" cy="2103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3" name="Text Placeholder 5">
            <a:extLst>
              <a:ext uri="{FF2B5EF4-FFF2-40B4-BE49-F238E27FC236}">
                <a16:creationId xmlns:a16="http://schemas.microsoft.com/office/drawing/2014/main" id="{8F35B07C-40A3-F146-81F0-38BA4E8B48C1}"/>
              </a:ext>
            </a:extLst>
          </p:cNvPr>
          <p:cNvSpPr>
            <a:spLocks noGrp="1"/>
          </p:cNvSpPr>
          <p:nvPr>
            <p:ph type="body" sz="quarter" idx="61" hasCustomPrompt="1"/>
          </p:nvPr>
        </p:nvSpPr>
        <p:spPr>
          <a:xfrm>
            <a:off x="273238" y="3424624"/>
            <a:ext cx="2697480" cy="333425"/>
          </a:xfrm>
        </p:spPr>
        <p:txBody>
          <a:bodyPr>
            <a:noAutofit/>
          </a:bodyPr>
          <a:lstStyle>
            <a:lvl1pPr marL="0" indent="0">
              <a:spcBef>
                <a:spcPts val="0"/>
              </a:spcBef>
              <a:buFontTx/>
              <a:buNone/>
              <a:defRPr sz="10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sp>
        <p:nvSpPr>
          <p:cNvPr id="34" name="Content Placeholder 9">
            <a:extLst>
              <a:ext uri="{FF2B5EF4-FFF2-40B4-BE49-F238E27FC236}">
                <a16:creationId xmlns:a16="http://schemas.microsoft.com/office/drawing/2014/main" id="{13774440-A31C-EA4D-8FB3-FE97FC2D8820}"/>
              </a:ext>
            </a:extLst>
          </p:cNvPr>
          <p:cNvSpPr>
            <a:spLocks noGrp="1"/>
          </p:cNvSpPr>
          <p:nvPr>
            <p:ph sz="quarter" idx="62"/>
          </p:nvPr>
        </p:nvSpPr>
        <p:spPr>
          <a:xfrm>
            <a:off x="3220312" y="3798515"/>
            <a:ext cx="2697480" cy="2103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5" name="Text Placeholder 5">
            <a:extLst>
              <a:ext uri="{FF2B5EF4-FFF2-40B4-BE49-F238E27FC236}">
                <a16:creationId xmlns:a16="http://schemas.microsoft.com/office/drawing/2014/main" id="{A802C409-C9F1-C642-BFBE-78F544D8E6A4}"/>
              </a:ext>
            </a:extLst>
          </p:cNvPr>
          <p:cNvSpPr>
            <a:spLocks noGrp="1"/>
          </p:cNvSpPr>
          <p:nvPr>
            <p:ph type="body" sz="quarter" idx="63" hasCustomPrompt="1"/>
          </p:nvPr>
        </p:nvSpPr>
        <p:spPr>
          <a:xfrm>
            <a:off x="3220312" y="3424624"/>
            <a:ext cx="2697480" cy="333425"/>
          </a:xfrm>
        </p:spPr>
        <p:txBody>
          <a:bodyPr>
            <a:noAutofit/>
          </a:bodyPr>
          <a:lstStyle>
            <a:lvl1pPr marL="0" indent="0">
              <a:spcBef>
                <a:spcPts val="0"/>
              </a:spcBef>
              <a:buFontTx/>
              <a:buNone/>
              <a:defRPr sz="10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sp>
        <p:nvSpPr>
          <p:cNvPr id="36" name="Content Placeholder 9">
            <a:extLst>
              <a:ext uri="{FF2B5EF4-FFF2-40B4-BE49-F238E27FC236}">
                <a16:creationId xmlns:a16="http://schemas.microsoft.com/office/drawing/2014/main" id="{E66FA675-2E11-7045-A056-F60F6EA1B3DD}"/>
              </a:ext>
            </a:extLst>
          </p:cNvPr>
          <p:cNvSpPr>
            <a:spLocks noGrp="1"/>
          </p:cNvSpPr>
          <p:nvPr>
            <p:ph sz="quarter" idx="64"/>
          </p:nvPr>
        </p:nvSpPr>
        <p:spPr>
          <a:xfrm>
            <a:off x="6167386" y="3798515"/>
            <a:ext cx="2697480" cy="2103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7" name="Text Placeholder 5">
            <a:extLst>
              <a:ext uri="{FF2B5EF4-FFF2-40B4-BE49-F238E27FC236}">
                <a16:creationId xmlns:a16="http://schemas.microsoft.com/office/drawing/2014/main" id="{CC612076-2C0D-454C-B3D2-88F1139193B7}"/>
              </a:ext>
            </a:extLst>
          </p:cNvPr>
          <p:cNvSpPr>
            <a:spLocks noGrp="1"/>
          </p:cNvSpPr>
          <p:nvPr>
            <p:ph type="body" sz="quarter" idx="65" hasCustomPrompt="1"/>
          </p:nvPr>
        </p:nvSpPr>
        <p:spPr>
          <a:xfrm>
            <a:off x="6167386" y="3424624"/>
            <a:ext cx="2697480" cy="333425"/>
          </a:xfrm>
        </p:spPr>
        <p:txBody>
          <a:bodyPr>
            <a:noAutofit/>
          </a:bodyPr>
          <a:lstStyle>
            <a:lvl1pPr marL="0" indent="0">
              <a:spcBef>
                <a:spcPts val="0"/>
              </a:spcBef>
              <a:buFontTx/>
              <a:buNone/>
              <a:defRPr sz="10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sp>
        <p:nvSpPr>
          <p:cNvPr id="44" name="Content Placeholder 9">
            <a:extLst>
              <a:ext uri="{FF2B5EF4-FFF2-40B4-BE49-F238E27FC236}">
                <a16:creationId xmlns:a16="http://schemas.microsoft.com/office/drawing/2014/main" id="{9090DFCA-7165-F248-ADAC-D8DD1EDB9941}"/>
              </a:ext>
            </a:extLst>
          </p:cNvPr>
          <p:cNvSpPr>
            <a:spLocks noGrp="1"/>
          </p:cNvSpPr>
          <p:nvPr>
            <p:ph sz="quarter" idx="66"/>
          </p:nvPr>
        </p:nvSpPr>
        <p:spPr>
          <a:xfrm>
            <a:off x="273238" y="1006502"/>
            <a:ext cx="2697480" cy="2138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5" name="Text Placeholder 5">
            <a:extLst>
              <a:ext uri="{FF2B5EF4-FFF2-40B4-BE49-F238E27FC236}">
                <a16:creationId xmlns:a16="http://schemas.microsoft.com/office/drawing/2014/main" id="{B51F1007-A2D8-E348-B2A0-EF394F746C42}"/>
              </a:ext>
            </a:extLst>
          </p:cNvPr>
          <p:cNvSpPr>
            <a:spLocks noGrp="1"/>
          </p:cNvSpPr>
          <p:nvPr>
            <p:ph type="body" sz="quarter" idx="67" hasCustomPrompt="1"/>
          </p:nvPr>
        </p:nvSpPr>
        <p:spPr>
          <a:xfrm>
            <a:off x="273238" y="632611"/>
            <a:ext cx="2697480" cy="333425"/>
          </a:xfrm>
        </p:spPr>
        <p:txBody>
          <a:bodyPr>
            <a:noAutofit/>
          </a:bodyPr>
          <a:lstStyle>
            <a:lvl1pPr marL="0" indent="0">
              <a:spcBef>
                <a:spcPts val="0"/>
              </a:spcBef>
              <a:buFontTx/>
              <a:buNone/>
              <a:defRPr sz="10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sp>
        <p:nvSpPr>
          <p:cNvPr id="46" name="Content Placeholder 9">
            <a:extLst>
              <a:ext uri="{FF2B5EF4-FFF2-40B4-BE49-F238E27FC236}">
                <a16:creationId xmlns:a16="http://schemas.microsoft.com/office/drawing/2014/main" id="{5E937E76-20E9-4D4A-9DDF-214804CA4014}"/>
              </a:ext>
            </a:extLst>
          </p:cNvPr>
          <p:cNvSpPr>
            <a:spLocks noGrp="1"/>
          </p:cNvSpPr>
          <p:nvPr>
            <p:ph sz="quarter" idx="68"/>
          </p:nvPr>
        </p:nvSpPr>
        <p:spPr>
          <a:xfrm>
            <a:off x="3220312" y="1006502"/>
            <a:ext cx="2697480" cy="2138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7" name="Text Placeholder 5">
            <a:extLst>
              <a:ext uri="{FF2B5EF4-FFF2-40B4-BE49-F238E27FC236}">
                <a16:creationId xmlns:a16="http://schemas.microsoft.com/office/drawing/2014/main" id="{26510639-47A3-5B49-8E12-8A71A4913C73}"/>
              </a:ext>
            </a:extLst>
          </p:cNvPr>
          <p:cNvSpPr>
            <a:spLocks noGrp="1"/>
          </p:cNvSpPr>
          <p:nvPr>
            <p:ph type="body" sz="quarter" idx="69" hasCustomPrompt="1"/>
          </p:nvPr>
        </p:nvSpPr>
        <p:spPr>
          <a:xfrm>
            <a:off x="3220312" y="632611"/>
            <a:ext cx="2697480" cy="333425"/>
          </a:xfrm>
        </p:spPr>
        <p:txBody>
          <a:bodyPr>
            <a:noAutofit/>
          </a:bodyPr>
          <a:lstStyle>
            <a:lvl1pPr marL="0" indent="0">
              <a:spcBef>
                <a:spcPts val="0"/>
              </a:spcBef>
              <a:buFontTx/>
              <a:buNone/>
              <a:defRPr sz="10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sp>
        <p:nvSpPr>
          <p:cNvPr id="48" name="Content Placeholder 9">
            <a:extLst>
              <a:ext uri="{FF2B5EF4-FFF2-40B4-BE49-F238E27FC236}">
                <a16:creationId xmlns:a16="http://schemas.microsoft.com/office/drawing/2014/main" id="{63A709DD-50CA-304E-8D5F-9FA4222367F9}"/>
              </a:ext>
            </a:extLst>
          </p:cNvPr>
          <p:cNvSpPr>
            <a:spLocks noGrp="1"/>
          </p:cNvSpPr>
          <p:nvPr>
            <p:ph sz="quarter" idx="70"/>
          </p:nvPr>
        </p:nvSpPr>
        <p:spPr>
          <a:xfrm>
            <a:off x="6167386" y="1006502"/>
            <a:ext cx="2697480" cy="2138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9" name="Text Placeholder 5">
            <a:extLst>
              <a:ext uri="{FF2B5EF4-FFF2-40B4-BE49-F238E27FC236}">
                <a16:creationId xmlns:a16="http://schemas.microsoft.com/office/drawing/2014/main" id="{5F495D41-12D9-B94E-8103-0EF5962CDBAF}"/>
              </a:ext>
            </a:extLst>
          </p:cNvPr>
          <p:cNvSpPr>
            <a:spLocks noGrp="1"/>
          </p:cNvSpPr>
          <p:nvPr>
            <p:ph type="body" sz="quarter" idx="71" hasCustomPrompt="1"/>
          </p:nvPr>
        </p:nvSpPr>
        <p:spPr>
          <a:xfrm>
            <a:off x="6167386" y="632611"/>
            <a:ext cx="2697480" cy="333425"/>
          </a:xfrm>
        </p:spPr>
        <p:txBody>
          <a:bodyPr>
            <a:noAutofit/>
          </a:bodyPr>
          <a:lstStyle>
            <a:lvl1pPr marL="0" indent="0">
              <a:spcBef>
                <a:spcPts val="0"/>
              </a:spcBef>
              <a:buFontTx/>
              <a:buNone/>
              <a:defRPr sz="10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spTree>
    <p:extLst>
      <p:ext uri="{BB962C8B-B14F-4D97-AF65-F5344CB8AC3E}">
        <p14:creationId xmlns:p14="http://schemas.microsoft.com/office/powerpoint/2010/main" val="3734458996"/>
      </p:ext>
    </p:extLst>
  </p:cSld>
  <p:clrMapOvr>
    <a:masterClrMapping/>
  </p:clrMapOvr>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6 Quadrant">
    <p:bg>
      <p:bgPr>
        <a:solidFill>
          <a:schemeClr val="bg1"/>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F29AA76-0BF3-A246-9E49-AEB32A2160B3}"/>
              </a:ext>
            </a:extLst>
          </p:cNvPr>
          <p:cNvSpPr>
            <a:spLocks noGrp="1"/>
          </p:cNvSpPr>
          <p:nvPr>
            <p:ph type="ftr" sz="quarter" idx="44"/>
          </p:nvPr>
        </p:nvSpPr>
        <p:spPr/>
        <p:txBody>
          <a:bodyPr/>
          <a:lstStyle/>
          <a:p>
            <a:endParaRPr lang="en-US" dirty="0">
              <a:solidFill>
                <a:srgbClr val="464646"/>
              </a:solidFill>
            </a:endParaRPr>
          </a:p>
        </p:txBody>
      </p:sp>
      <p:sp>
        <p:nvSpPr>
          <p:cNvPr id="5" name="Slide Number Placeholder 4">
            <a:extLst>
              <a:ext uri="{FF2B5EF4-FFF2-40B4-BE49-F238E27FC236}">
                <a16:creationId xmlns:a16="http://schemas.microsoft.com/office/drawing/2014/main" id="{03FBB692-8DE2-3646-9C8E-3B6CD56BCC9B}"/>
              </a:ext>
            </a:extLst>
          </p:cNvPr>
          <p:cNvSpPr>
            <a:spLocks noGrp="1"/>
          </p:cNvSpPr>
          <p:nvPr>
            <p:ph type="sldNum" sz="quarter" idx="45"/>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7" name="Title 6">
            <a:extLst>
              <a:ext uri="{FF2B5EF4-FFF2-40B4-BE49-F238E27FC236}">
                <a16:creationId xmlns:a16="http://schemas.microsoft.com/office/drawing/2014/main" id="{30F36139-5C4E-F046-8133-E5DDDDA93295}"/>
              </a:ext>
            </a:extLst>
          </p:cNvPr>
          <p:cNvSpPr>
            <a:spLocks noGrp="1"/>
          </p:cNvSpPr>
          <p:nvPr>
            <p:ph type="title"/>
          </p:nvPr>
        </p:nvSpPr>
        <p:spPr>
          <a:xfrm>
            <a:off x="273238" y="283009"/>
            <a:ext cx="8597524" cy="274320"/>
          </a:xfrm>
        </p:spPr>
        <p:txBody>
          <a:body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1FA51E91-721F-2047-84F3-C339279C4572}"/>
              </a:ext>
            </a:extLst>
          </p:cNvPr>
          <p:cNvCxnSpPr>
            <a:cxnSpLocks/>
          </p:cNvCxnSpPr>
          <p:nvPr/>
        </p:nvCxnSpPr>
        <p:spPr>
          <a:xfrm>
            <a:off x="274320" y="590741"/>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Content Placeholder 9">
            <a:extLst>
              <a:ext uri="{FF2B5EF4-FFF2-40B4-BE49-F238E27FC236}">
                <a16:creationId xmlns:a16="http://schemas.microsoft.com/office/drawing/2014/main" id="{5EC25904-C947-5848-AC98-76A0CD1FCD59}"/>
              </a:ext>
            </a:extLst>
          </p:cNvPr>
          <p:cNvSpPr>
            <a:spLocks noGrp="1"/>
          </p:cNvSpPr>
          <p:nvPr>
            <p:ph sz="quarter" idx="53"/>
          </p:nvPr>
        </p:nvSpPr>
        <p:spPr>
          <a:xfrm>
            <a:off x="273237" y="3425872"/>
            <a:ext cx="2700968" cy="24780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3" name="Straight Connector 12">
            <a:extLst>
              <a:ext uri="{FF2B5EF4-FFF2-40B4-BE49-F238E27FC236}">
                <a16:creationId xmlns:a16="http://schemas.microsoft.com/office/drawing/2014/main" id="{FFD8DB13-BD04-594E-9683-A5685292D415}"/>
              </a:ext>
            </a:extLst>
          </p:cNvPr>
          <p:cNvCxnSpPr>
            <a:cxnSpLocks/>
          </p:cNvCxnSpPr>
          <p:nvPr/>
        </p:nvCxnSpPr>
        <p:spPr>
          <a:xfrm flipH="1">
            <a:off x="278606" y="3289222"/>
            <a:ext cx="8586785"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8014EA82-3E70-FE40-8800-F2C134D37405}"/>
              </a:ext>
            </a:extLst>
          </p:cNvPr>
          <p:cNvGrpSpPr/>
          <p:nvPr/>
        </p:nvGrpSpPr>
        <p:grpSpPr>
          <a:xfrm>
            <a:off x="3096386" y="587142"/>
            <a:ext cx="2945330" cy="5325144"/>
            <a:chOff x="3096386" y="3289221"/>
            <a:chExt cx="2945330" cy="2834419"/>
          </a:xfrm>
        </p:grpSpPr>
        <p:cxnSp>
          <p:nvCxnSpPr>
            <p:cNvPr id="15" name="Straight Connector 14">
              <a:extLst>
                <a:ext uri="{FF2B5EF4-FFF2-40B4-BE49-F238E27FC236}">
                  <a16:creationId xmlns:a16="http://schemas.microsoft.com/office/drawing/2014/main" id="{7D07453A-631F-1946-A4ED-CB5E4578E004}"/>
                </a:ext>
              </a:extLst>
            </p:cNvPr>
            <p:cNvCxnSpPr>
              <a:cxnSpLocks/>
            </p:cNvCxnSpPr>
            <p:nvPr/>
          </p:nvCxnSpPr>
          <p:spPr>
            <a:xfrm>
              <a:off x="3096386" y="3289221"/>
              <a:ext cx="0" cy="28344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C683980-D299-674D-9178-5FE4F1C0D074}"/>
                </a:ext>
              </a:extLst>
            </p:cNvPr>
            <p:cNvCxnSpPr>
              <a:cxnSpLocks/>
            </p:cNvCxnSpPr>
            <p:nvPr/>
          </p:nvCxnSpPr>
          <p:spPr>
            <a:xfrm>
              <a:off x="6041716" y="3289221"/>
              <a:ext cx="0" cy="2834419"/>
            </a:xfrm>
            <a:prstGeom prst="line">
              <a:avLst/>
            </a:prstGeom>
          </p:spPr>
          <p:style>
            <a:lnRef idx="1">
              <a:schemeClr val="accent1"/>
            </a:lnRef>
            <a:fillRef idx="0">
              <a:schemeClr val="accent1"/>
            </a:fillRef>
            <a:effectRef idx="0">
              <a:schemeClr val="accent1"/>
            </a:effectRef>
            <a:fontRef idx="minor">
              <a:schemeClr val="tx1"/>
            </a:fontRef>
          </p:style>
        </p:cxnSp>
      </p:grpSp>
      <p:sp>
        <p:nvSpPr>
          <p:cNvPr id="17" name="Content Placeholder 9">
            <a:extLst>
              <a:ext uri="{FF2B5EF4-FFF2-40B4-BE49-F238E27FC236}">
                <a16:creationId xmlns:a16="http://schemas.microsoft.com/office/drawing/2014/main" id="{E1DECD11-6254-1749-9544-AD52407DF86D}"/>
              </a:ext>
            </a:extLst>
          </p:cNvPr>
          <p:cNvSpPr>
            <a:spLocks noGrp="1"/>
          </p:cNvSpPr>
          <p:nvPr>
            <p:ph sz="quarter" idx="54"/>
          </p:nvPr>
        </p:nvSpPr>
        <p:spPr>
          <a:xfrm>
            <a:off x="3218567" y="3425872"/>
            <a:ext cx="2700968" cy="24780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Content Placeholder 9">
            <a:extLst>
              <a:ext uri="{FF2B5EF4-FFF2-40B4-BE49-F238E27FC236}">
                <a16:creationId xmlns:a16="http://schemas.microsoft.com/office/drawing/2014/main" id="{715AF537-0820-484F-864B-A33A38F84C4B}"/>
              </a:ext>
            </a:extLst>
          </p:cNvPr>
          <p:cNvSpPr>
            <a:spLocks noGrp="1"/>
          </p:cNvSpPr>
          <p:nvPr>
            <p:ph sz="quarter" idx="55"/>
          </p:nvPr>
        </p:nvSpPr>
        <p:spPr>
          <a:xfrm>
            <a:off x="6163898" y="3425872"/>
            <a:ext cx="2700968" cy="24780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Content Placeholder 9">
            <a:extLst>
              <a:ext uri="{FF2B5EF4-FFF2-40B4-BE49-F238E27FC236}">
                <a16:creationId xmlns:a16="http://schemas.microsoft.com/office/drawing/2014/main" id="{06FAF30A-B7B7-0D4A-9CFE-F13E629800D4}"/>
              </a:ext>
            </a:extLst>
          </p:cNvPr>
          <p:cNvSpPr>
            <a:spLocks noGrp="1"/>
          </p:cNvSpPr>
          <p:nvPr>
            <p:ph sz="quarter" idx="56"/>
          </p:nvPr>
        </p:nvSpPr>
        <p:spPr>
          <a:xfrm>
            <a:off x="273237" y="631301"/>
            <a:ext cx="2700968" cy="25125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Content Placeholder 9">
            <a:extLst>
              <a:ext uri="{FF2B5EF4-FFF2-40B4-BE49-F238E27FC236}">
                <a16:creationId xmlns:a16="http://schemas.microsoft.com/office/drawing/2014/main" id="{948FF2F1-7A18-A84D-BD42-D4A7F9CD9A4B}"/>
              </a:ext>
            </a:extLst>
          </p:cNvPr>
          <p:cNvSpPr>
            <a:spLocks noGrp="1"/>
          </p:cNvSpPr>
          <p:nvPr>
            <p:ph sz="quarter" idx="57"/>
          </p:nvPr>
        </p:nvSpPr>
        <p:spPr>
          <a:xfrm>
            <a:off x="3218567" y="631301"/>
            <a:ext cx="2700968" cy="25125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Content Placeholder 9">
            <a:extLst>
              <a:ext uri="{FF2B5EF4-FFF2-40B4-BE49-F238E27FC236}">
                <a16:creationId xmlns:a16="http://schemas.microsoft.com/office/drawing/2014/main" id="{7C24919C-AE45-0B45-B8CD-07D301178BE1}"/>
              </a:ext>
            </a:extLst>
          </p:cNvPr>
          <p:cNvSpPr>
            <a:spLocks noGrp="1"/>
          </p:cNvSpPr>
          <p:nvPr>
            <p:ph sz="quarter" idx="58"/>
          </p:nvPr>
        </p:nvSpPr>
        <p:spPr>
          <a:xfrm>
            <a:off x="6163898" y="631301"/>
            <a:ext cx="2700968" cy="25125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49164236"/>
      </p:ext>
    </p:extLst>
  </p:cSld>
  <p:clrMapOvr>
    <a:masterClrMapping/>
  </p:clrMapOvr>
  <p:extLst>
    <p:ext uri="{DCECCB84-F9BA-43D5-87BE-67443E8EF086}">
      <p15:sldGuideLst xmlns:p15="http://schemas.microsoft.com/office/powerpoint/2012/main"/>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F959D-25B1-564E-AAFF-E0CC05F91696}"/>
              </a:ext>
            </a:extLst>
          </p:cNvPr>
          <p:cNvSpPr>
            <a:spLocks noGrp="1"/>
          </p:cNvSpPr>
          <p:nvPr>
            <p:ph type="title"/>
          </p:nvPr>
        </p:nvSpPr>
        <p:spPr>
          <a:xfrm>
            <a:off x="273238" y="283009"/>
            <a:ext cx="4114800" cy="274320"/>
          </a:xfrm>
        </p:spPr>
        <p:txBody>
          <a:bodyPr/>
          <a:lstStyle/>
          <a:p>
            <a:r>
              <a:rPr lang="en-US"/>
              <a:t>Click to edit Master title style</a:t>
            </a:r>
            <a:endParaRPr lang="en-US" dirty="0"/>
          </a:p>
        </p:txBody>
      </p:sp>
      <p:sp>
        <p:nvSpPr>
          <p:cNvPr id="12" name="Text Placeholder 5">
            <a:extLst>
              <a:ext uri="{FF2B5EF4-FFF2-40B4-BE49-F238E27FC236}">
                <a16:creationId xmlns:a16="http://schemas.microsoft.com/office/drawing/2014/main" id="{0CFA85F1-A650-FF48-8981-DB8457E52950}"/>
              </a:ext>
            </a:extLst>
          </p:cNvPr>
          <p:cNvSpPr>
            <a:spLocks noGrp="1"/>
          </p:cNvSpPr>
          <p:nvPr>
            <p:ph type="body" sz="quarter" idx="38" hasCustomPrompt="1"/>
          </p:nvPr>
        </p:nvSpPr>
        <p:spPr>
          <a:xfrm>
            <a:off x="274320" y="631301"/>
            <a:ext cx="4114800" cy="461665"/>
          </a:xfrm>
        </p:spPr>
        <p:txBody>
          <a:bodyPr>
            <a:noAutofit/>
          </a:bodyPr>
          <a:lstStyle>
            <a:lvl1pPr marL="0" indent="0">
              <a:spcBef>
                <a:spcPts val="0"/>
              </a:spcBef>
              <a:buFontTx/>
              <a:buNone/>
              <a:defRPr sz="15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cxnSp>
        <p:nvCxnSpPr>
          <p:cNvPr id="13" name="Straight Connector 12">
            <a:extLst>
              <a:ext uri="{FF2B5EF4-FFF2-40B4-BE49-F238E27FC236}">
                <a16:creationId xmlns:a16="http://schemas.microsoft.com/office/drawing/2014/main" id="{C2A5828C-9DA5-554E-86AF-28C60C409F10}"/>
              </a:ext>
            </a:extLst>
          </p:cNvPr>
          <p:cNvCxnSpPr>
            <a:cxnSpLocks/>
          </p:cNvCxnSpPr>
          <p:nvPr/>
        </p:nvCxnSpPr>
        <p:spPr>
          <a:xfrm>
            <a:off x="274320" y="1140737"/>
            <a:ext cx="4143676"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 Placeholder 2">
            <a:extLst>
              <a:ext uri="{FF2B5EF4-FFF2-40B4-BE49-F238E27FC236}">
                <a16:creationId xmlns:a16="http://schemas.microsoft.com/office/drawing/2014/main" id="{E3A311C1-A794-9946-9D53-36822252ECB5}"/>
              </a:ext>
            </a:extLst>
          </p:cNvPr>
          <p:cNvSpPr>
            <a:spLocks noGrp="1"/>
          </p:cNvSpPr>
          <p:nvPr>
            <p:ph type="body" sz="quarter" idx="37" hasCustomPrompt="1"/>
          </p:nvPr>
        </p:nvSpPr>
        <p:spPr>
          <a:xfrm>
            <a:off x="274321" y="1181596"/>
            <a:ext cx="4114800" cy="4731524"/>
          </a:xfrm>
        </p:spPr>
        <p:txBody>
          <a:bodyPr>
            <a:normAutofit/>
          </a:bodyPr>
          <a:lstStyle>
            <a:lvl1pPr marL="137160" indent="-137160">
              <a:spcBef>
                <a:spcPts val="200"/>
              </a:spcBef>
              <a:spcAft>
                <a:spcPts val="200"/>
              </a:spcAft>
              <a:defRPr sz="1000">
                <a:solidFill>
                  <a:schemeClr val="tx1"/>
                </a:solidFill>
              </a:defRPr>
            </a:lvl1pPr>
            <a:lvl2pPr marL="228600" indent="-91440">
              <a:spcBef>
                <a:spcPts val="200"/>
              </a:spcBef>
              <a:spcAft>
                <a:spcPts val="200"/>
              </a:spcAft>
              <a:defRPr sz="1000">
                <a:solidFill>
                  <a:schemeClr val="tx1"/>
                </a:solidFill>
              </a:defRPr>
            </a:lvl2pPr>
            <a:lvl3pPr marL="365760" indent="-91440">
              <a:spcBef>
                <a:spcPts val="200"/>
              </a:spcBef>
              <a:spcAft>
                <a:spcPts val="200"/>
              </a:spcAft>
              <a:tabLst/>
              <a:defRPr sz="1000">
                <a:solidFill>
                  <a:schemeClr val="tx1"/>
                </a:solidFill>
              </a:defRPr>
            </a:lvl3pPr>
            <a:lvl4pPr marL="457200" indent="-91440">
              <a:spcBef>
                <a:spcPts val="200"/>
              </a:spcBef>
              <a:spcAft>
                <a:spcPts val="200"/>
              </a:spcAft>
              <a:tabLst/>
              <a:defRPr sz="1000">
                <a:solidFill>
                  <a:schemeClr val="tx1"/>
                </a:solidFill>
              </a:defRPr>
            </a:lvl4pPr>
            <a:lvl5pPr marL="548640" indent="-91440">
              <a:spcBef>
                <a:spcPts val="200"/>
              </a:spcBef>
              <a:spcAft>
                <a:spcPts val="200"/>
              </a:spcAft>
              <a:tabLst/>
              <a:defRPr sz="1000">
                <a:solidFill>
                  <a:schemeClr val="tx1"/>
                </a:solidFill>
              </a:defRPr>
            </a:lvl5pPr>
            <a:lvl6pPr marL="640080" indent="-91440">
              <a:spcBef>
                <a:spcPts val="200"/>
              </a:spcBef>
              <a:spcAft>
                <a:spcPts val="200"/>
              </a:spcAft>
              <a:tabLst/>
              <a:defRPr sz="1000">
                <a:solidFill>
                  <a:schemeClr val="tx1"/>
                </a:solidFill>
              </a:defRPr>
            </a:lvl6pPr>
            <a:lvl7pPr marL="731520" indent="-91440">
              <a:spcBef>
                <a:spcPts val="200"/>
              </a:spcBef>
              <a:spcAft>
                <a:spcPts val="200"/>
              </a:spcAft>
              <a:tabLst/>
              <a:defRPr sz="1000">
                <a:solidFill>
                  <a:schemeClr val="tx1"/>
                </a:solidFill>
              </a:defRPr>
            </a:lvl7pPr>
            <a:lvl8pPr marL="822960" indent="-91440">
              <a:spcBef>
                <a:spcPts val="200"/>
              </a:spcBef>
              <a:spcAft>
                <a:spcPts val="200"/>
              </a:spcAft>
              <a:tabLst/>
              <a:defRPr sz="1000">
                <a:solidFill>
                  <a:schemeClr val="tx1"/>
                </a:solidFill>
              </a:defRPr>
            </a:lvl8pPr>
            <a:lvl9pPr marL="914400" indent="-91440">
              <a:spcBef>
                <a:spcPts val="200"/>
              </a:spcBef>
              <a:spcAft>
                <a:spcPts val="200"/>
              </a:spcAft>
              <a:tabLst/>
              <a:defRPr sz="1000">
                <a:solidFill>
                  <a:schemeClr val="tx1"/>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27" name="Text Placeholder 5">
            <a:extLst>
              <a:ext uri="{FF2B5EF4-FFF2-40B4-BE49-F238E27FC236}">
                <a16:creationId xmlns:a16="http://schemas.microsoft.com/office/drawing/2014/main" id="{84D42FFD-199A-F945-9755-1A161D828F0D}"/>
              </a:ext>
            </a:extLst>
          </p:cNvPr>
          <p:cNvSpPr>
            <a:spLocks noGrp="1"/>
          </p:cNvSpPr>
          <p:nvPr>
            <p:ph type="body" sz="quarter" idx="41" hasCustomPrompt="1"/>
          </p:nvPr>
        </p:nvSpPr>
        <p:spPr>
          <a:xfrm>
            <a:off x="4735510" y="283009"/>
            <a:ext cx="4133088" cy="274320"/>
          </a:xfrm>
        </p:spPr>
        <p:txBody>
          <a:bodyPr>
            <a:noAutofit/>
          </a:bodyPr>
          <a:lstStyle>
            <a:lvl1pPr marL="0" indent="0">
              <a:spcBef>
                <a:spcPts val="0"/>
              </a:spcBef>
              <a:buFontTx/>
              <a:buNone/>
              <a:defRPr sz="2000" b="0" i="0">
                <a:solidFill>
                  <a:schemeClr val="tx2"/>
                </a:solidFill>
                <a:latin typeface="+mn-lt"/>
                <a:cs typeface="Arial" panose="020B0604020202020204" pitchFamily="34" charset="0"/>
              </a:defRPr>
            </a:lvl1pPr>
          </a:lstStyle>
          <a:p>
            <a:pPr lvl="0"/>
            <a:r>
              <a:rPr lang="en-GB" dirty="0"/>
              <a:t>Click to edit Master title style</a:t>
            </a:r>
          </a:p>
        </p:txBody>
      </p:sp>
      <p:sp>
        <p:nvSpPr>
          <p:cNvPr id="5" name="Footer Placeholder 4">
            <a:extLst>
              <a:ext uri="{FF2B5EF4-FFF2-40B4-BE49-F238E27FC236}">
                <a16:creationId xmlns:a16="http://schemas.microsoft.com/office/drawing/2014/main" id="{685EF336-89DE-A542-BBA1-AEF3FFEED0B8}"/>
              </a:ext>
            </a:extLst>
          </p:cNvPr>
          <p:cNvSpPr>
            <a:spLocks noGrp="1"/>
          </p:cNvSpPr>
          <p:nvPr>
            <p:ph type="ftr" sz="quarter" idx="42"/>
          </p:nvPr>
        </p:nvSpPr>
        <p:spPr>
          <a:xfrm>
            <a:off x="273238" y="5944117"/>
            <a:ext cx="8595360" cy="442882"/>
          </a:xfrm>
        </p:spPr>
        <p:txBody>
          <a:bodyPr/>
          <a:lstStyle/>
          <a:p>
            <a:endParaRPr lang="en-US" dirty="0">
              <a:solidFill>
                <a:srgbClr val="464646"/>
              </a:solidFill>
            </a:endParaRPr>
          </a:p>
        </p:txBody>
      </p:sp>
      <p:sp>
        <p:nvSpPr>
          <p:cNvPr id="6" name="Slide Number Placeholder 5">
            <a:extLst>
              <a:ext uri="{FF2B5EF4-FFF2-40B4-BE49-F238E27FC236}">
                <a16:creationId xmlns:a16="http://schemas.microsoft.com/office/drawing/2014/main" id="{A2287353-D542-3A44-B689-04F2DE3D5276}"/>
              </a:ext>
            </a:extLst>
          </p:cNvPr>
          <p:cNvSpPr>
            <a:spLocks noGrp="1"/>
          </p:cNvSpPr>
          <p:nvPr>
            <p:ph type="sldNum" sz="quarter" idx="43"/>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14" name="Text Placeholder 5">
            <a:extLst>
              <a:ext uri="{FF2B5EF4-FFF2-40B4-BE49-F238E27FC236}">
                <a16:creationId xmlns:a16="http://schemas.microsoft.com/office/drawing/2014/main" id="{FBFE8E8D-2A9C-D841-BD2D-692B3CE65E21}"/>
              </a:ext>
            </a:extLst>
          </p:cNvPr>
          <p:cNvSpPr>
            <a:spLocks noGrp="1"/>
          </p:cNvSpPr>
          <p:nvPr>
            <p:ph type="body" sz="quarter" idx="44" hasCustomPrompt="1"/>
          </p:nvPr>
        </p:nvSpPr>
        <p:spPr>
          <a:xfrm>
            <a:off x="4735510" y="631301"/>
            <a:ext cx="4133088" cy="461665"/>
          </a:xfrm>
        </p:spPr>
        <p:txBody>
          <a:bodyPr>
            <a:noAutofit/>
          </a:bodyPr>
          <a:lstStyle>
            <a:lvl1pPr marL="0" indent="0">
              <a:spcBef>
                <a:spcPts val="0"/>
              </a:spcBef>
              <a:buFontTx/>
              <a:buNone/>
              <a:defRPr sz="15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sp>
        <p:nvSpPr>
          <p:cNvPr id="16" name="Text Placeholder 2">
            <a:extLst>
              <a:ext uri="{FF2B5EF4-FFF2-40B4-BE49-F238E27FC236}">
                <a16:creationId xmlns:a16="http://schemas.microsoft.com/office/drawing/2014/main" id="{3F4837F6-43C3-F141-87F4-C57E15F79379}"/>
              </a:ext>
            </a:extLst>
          </p:cNvPr>
          <p:cNvSpPr>
            <a:spLocks noGrp="1"/>
          </p:cNvSpPr>
          <p:nvPr>
            <p:ph type="body" sz="quarter" idx="45" hasCustomPrompt="1"/>
          </p:nvPr>
        </p:nvSpPr>
        <p:spPr>
          <a:xfrm>
            <a:off x="4735510" y="1181596"/>
            <a:ext cx="4133088" cy="4731524"/>
          </a:xfrm>
        </p:spPr>
        <p:txBody>
          <a:bodyPr>
            <a:normAutofit/>
          </a:bodyPr>
          <a:lstStyle>
            <a:lvl1pPr marL="137160" indent="-137160">
              <a:spcBef>
                <a:spcPts val="200"/>
              </a:spcBef>
              <a:spcAft>
                <a:spcPts val="200"/>
              </a:spcAft>
              <a:defRPr sz="1000">
                <a:solidFill>
                  <a:schemeClr val="tx1"/>
                </a:solidFill>
              </a:defRPr>
            </a:lvl1pPr>
            <a:lvl2pPr marL="228600" indent="-91440">
              <a:spcBef>
                <a:spcPts val="200"/>
              </a:spcBef>
              <a:spcAft>
                <a:spcPts val="200"/>
              </a:spcAft>
              <a:defRPr sz="1000">
                <a:solidFill>
                  <a:schemeClr val="tx1"/>
                </a:solidFill>
              </a:defRPr>
            </a:lvl2pPr>
            <a:lvl3pPr marL="365760" indent="-91440">
              <a:spcBef>
                <a:spcPts val="200"/>
              </a:spcBef>
              <a:spcAft>
                <a:spcPts val="200"/>
              </a:spcAft>
              <a:tabLst/>
              <a:defRPr sz="1000">
                <a:solidFill>
                  <a:schemeClr val="tx1"/>
                </a:solidFill>
              </a:defRPr>
            </a:lvl3pPr>
            <a:lvl4pPr marL="457200" indent="-91440">
              <a:spcBef>
                <a:spcPts val="200"/>
              </a:spcBef>
              <a:spcAft>
                <a:spcPts val="200"/>
              </a:spcAft>
              <a:tabLst/>
              <a:defRPr sz="1000">
                <a:solidFill>
                  <a:schemeClr val="tx1"/>
                </a:solidFill>
              </a:defRPr>
            </a:lvl4pPr>
            <a:lvl5pPr marL="548640" indent="-91440">
              <a:spcBef>
                <a:spcPts val="200"/>
              </a:spcBef>
              <a:spcAft>
                <a:spcPts val="200"/>
              </a:spcAft>
              <a:tabLst/>
              <a:defRPr sz="1000">
                <a:solidFill>
                  <a:schemeClr val="tx1"/>
                </a:solidFill>
              </a:defRPr>
            </a:lvl5pPr>
            <a:lvl6pPr marL="640080" indent="-91440">
              <a:spcBef>
                <a:spcPts val="200"/>
              </a:spcBef>
              <a:spcAft>
                <a:spcPts val="200"/>
              </a:spcAft>
              <a:tabLst/>
              <a:defRPr sz="1000">
                <a:solidFill>
                  <a:schemeClr val="tx1"/>
                </a:solidFill>
              </a:defRPr>
            </a:lvl6pPr>
            <a:lvl7pPr marL="731520" indent="-91440">
              <a:spcBef>
                <a:spcPts val="200"/>
              </a:spcBef>
              <a:spcAft>
                <a:spcPts val="200"/>
              </a:spcAft>
              <a:tabLst/>
              <a:defRPr sz="1000">
                <a:solidFill>
                  <a:schemeClr val="tx1"/>
                </a:solidFill>
              </a:defRPr>
            </a:lvl7pPr>
            <a:lvl8pPr marL="822960" indent="-91440">
              <a:spcBef>
                <a:spcPts val="200"/>
              </a:spcBef>
              <a:spcAft>
                <a:spcPts val="200"/>
              </a:spcAft>
              <a:tabLst/>
              <a:defRPr sz="1000">
                <a:solidFill>
                  <a:schemeClr val="tx1"/>
                </a:solidFill>
              </a:defRPr>
            </a:lvl8pPr>
            <a:lvl9pPr marL="914400" indent="-91440">
              <a:spcBef>
                <a:spcPts val="200"/>
              </a:spcBef>
              <a:spcAft>
                <a:spcPts val="200"/>
              </a:spcAft>
              <a:tabLst/>
              <a:defRPr sz="1000">
                <a:solidFill>
                  <a:schemeClr val="tx1"/>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cxnSp>
        <p:nvCxnSpPr>
          <p:cNvPr id="17" name="Straight Connector 16">
            <a:extLst>
              <a:ext uri="{FF2B5EF4-FFF2-40B4-BE49-F238E27FC236}">
                <a16:creationId xmlns:a16="http://schemas.microsoft.com/office/drawing/2014/main" id="{FC4F2E0D-4505-154E-A76D-970233C3ABEC}"/>
              </a:ext>
            </a:extLst>
          </p:cNvPr>
          <p:cNvCxnSpPr>
            <a:cxnSpLocks/>
          </p:cNvCxnSpPr>
          <p:nvPr/>
        </p:nvCxnSpPr>
        <p:spPr>
          <a:xfrm>
            <a:off x="4735510" y="1140737"/>
            <a:ext cx="413308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9720635"/>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ext with two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F959D-25B1-564E-AAFF-E0CC05F91696}"/>
              </a:ext>
            </a:extLst>
          </p:cNvPr>
          <p:cNvSpPr>
            <a:spLocks noGrp="1"/>
          </p:cNvSpPr>
          <p:nvPr>
            <p:ph type="title"/>
          </p:nvPr>
        </p:nvSpPr>
        <p:spPr>
          <a:xfrm>
            <a:off x="273237" y="283009"/>
            <a:ext cx="6466113" cy="274320"/>
          </a:xfrm>
        </p:spPr>
        <p:txBody>
          <a:bodyPr/>
          <a:lstStyle/>
          <a:p>
            <a:r>
              <a:rPr lang="en-US"/>
              <a:t>Click to edit Master title style</a:t>
            </a:r>
            <a:endParaRPr lang="en-US" dirty="0"/>
          </a:p>
        </p:txBody>
      </p:sp>
      <p:sp>
        <p:nvSpPr>
          <p:cNvPr id="12" name="Text Placeholder 5">
            <a:extLst>
              <a:ext uri="{FF2B5EF4-FFF2-40B4-BE49-F238E27FC236}">
                <a16:creationId xmlns:a16="http://schemas.microsoft.com/office/drawing/2014/main" id="{0CFA85F1-A650-FF48-8981-DB8457E52950}"/>
              </a:ext>
            </a:extLst>
          </p:cNvPr>
          <p:cNvSpPr>
            <a:spLocks noGrp="1"/>
          </p:cNvSpPr>
          <p:nvPr>
            <p:ph type="body" sz="quarter" idx="38" hasCustomPrompt="1"/>
          </p:nvPr>
        </p:nvSpPr>
        <p:spPr>
          <a:xfrm>
            <a:off x="274319" y="631301"/>
            <a:ext cx="6466113" cy="461665"/>
          </a:xfrm>
        </p:spPr>
        <p:txBody>
          <a:bodyPr>
            <a:noAutofit/>
          </a:bodyPr>
          <a:lstStyle>
            <a:lvl1pPr marL="0" indent="0">
              <a:spcBef>
                <a:spcPts val="0"/>
              </a:spcBef>
              <a:buFontTx/>
              <a:buNone/>
              <a:defRPr sz="15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cxnSp>
        <p:nvCxnSpPr>
          <p:cNvPr id="13" name="Straight Connector 12">
            <a:extLst>
              <a:ext uri="{FF2B5EF4-FFF2-40B4-BE49-F238E27FC236}">
                <a16:creationId xmlns:a16="http://schemas.microsoft.com/office/drawing/2014/main" id="{C2A5828C-9DA5-554E-86AF-28C60C409F10}"/>
              </a:ext>
            </a:extLst>
          </p:cNvPr>
          <p:cNvCxnSpPr>
            <a:cxnSpLocks/>
          </p:cNvCxnSpPr>
          <p:nvPr/>
        </p:nvCxnSpPr>
        <p:spPr>
          <a:xfrm>
            <a:off x="274320" y="1140737"/>
            <a:ext cx="6464808"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 Placeholder 2">
            <a:extLst>
              <a:ext uri="{FF2B5EF4-FFF2-40B4-BE49-F238E27FC236}">
                <a16:creationId xmlns:a16="http://schemas.microsoft.com/office/drawing/2014/main" id="{E3A311C1-A794-9946-9D53-36822252ECB5}"/>
              </a:ext>
            </a:extLst>
          </p:cNvPr>
          <p:cNvSpPr>
            <a:spLocks noGrp="1"/>
          </p:cNvSpPr>
          <p:nvPr>
            <p:ph type="body" sz="quarter" idx="37" hasCustomPrompt="1"/>
          </p:nvPr>
        </p:nvSpPr>
        <p:spPr>
          <a:xfrm>
            <a:off x="274320" y="1181596"/>
            <a:ext cx="6466113" cy="4731524"/>
          </a:xfrm>
        </p:spPr>
        <p:txBody>
          <a:bodyPr>
            <a:normAutofit/>
          </a:bodyPr>
          <a:lstStyle>
            <a:lvl1pPr marL="137160" indent="-137160">
              <a:spcBef>
                <a:spcPts val="200"/>
              </a:spcBef>
              <a:spcAft>
                <a:spcPts val="200"/>
              </a:spcAft>
              <a:defRPr sz="1000">
                <a:solidFill>
                  <a:schemeClr val="tx1"/>
                </a:solidFill>
              </a:defRPr>
            </a:lvl1pPr>
            <a:lvl2pPr marL="228600" indent="-91440">
              <a:spcBef>
                <a:spcPts val="200"/>
              </a:spcBef>
              <a:spcAft>
                <a:spcPts val="200"/>
              </a:spcAft>
              <a:defRPr sz="1000">
                <a:solidFill>
                  <a:schemeClr val="tx1"/>
                </a:solidFill>
              </a:defRPr>
            </a:lvl2pPr>
            <a:lvl3pPr marL="365760" indent="-91440">
              <a:spcBef>
                <a:spcPts val="200"/>
              </a:spcBef>
              <a:spcAft>
                <a:spcPts val="200"/>
              </a:spcAft>
              <a:tabLst/>
              <a:defRPr sz="1000">
                <a:solidFill>
                  <a:schemeClr val="tx1"/>
                </a:solidFill>
              </a:defRPr>
            </a:lvl3pPr>
            <a:lvl4pPr marL="457200" indent="-91440">
              <a:spcBef>
                <a:spcPts val="200"/>
              </a:spcBef>
              <a:spcAft>
                <a:spcPts val="200"/>
              </a:spcAft>
              <a:tabLst/>
              <a:defRPr sz="1000">
                <a:solidFill>
                  <a:schemeClr val="tx1"/>
                </a:solidFill>
              </a:defRPr>
            </a:lvl4pPr>
            <a:lvl5pPr marL="548640" indent="-91440">
              <a:spcBef>
                <a:spcPts val="200"/>
              </a:spcBef>
              <a:spcAft>
                <a:spcPts val="200"/>
              </a:spcAft>
              <a:tabLst/>
              <a:defRPr sz="1000">
                <a:solidFill>
                  <a:schemeClr val="tx1"/>
                </a:solidFill>
              </a:defRPr>
            </a:lvl5pPr>
            <a:lvl6pPr marL="640080" indent="-91440">
              <a:spcBef>
                <a:spcPts val="200"/>
              </a:spcBef>
              <a:spcAft>
                <a:spcPts val="200"/>
              </a:spcAft>
              <a:tabLst/>
              <a:defRPr sz="1000">
                <a:solidFill>
                  <a:schemeClr val="tx1"/>
                </a:solidFill>
              </a:defRPr>
            </a:lvl6pPr>
            <a:lvl7pPr marL="731520" indent="-91440">
              <a:spcBef>
                <a:spcPts val="200"/>
              </a:spcBef>
              <a:spcAft>
                <a:spcPts val="200"/>
              </a:spcAft>
              <a:tabLst/>
              <a:defRPr sz="1000">
                <a:solidFill>
                  <a:schemeClr val="tx1"/>
                </a:solidFill>
              </a:defRPr>
            </a:lvl7pPr>
            <a:lvl8pPr marL="822960" indent="-91440">
              <a:spcBef>
                <a:spcPts val="200"/>
              </a:spcBef>
              <a:spcAft>
                <a:spcPts val="200"/>
              </a:spcAft>
              <a:tabLst/>
              <a:defRPr sz="1000">
                <a:solidFill>
                  <a:schemeClr val="tx1"/>
                </a:solidFill>
              </a:defRPr>
            </a:lvl8pPr>
            <a:lvl9pPr marL="914400" indent="-91440">
              <a:spcBef>
                <a:spcPts val="200"/>
              </a:spcBef>
              <a:spcAft>
                <a:spcPts val="200"/>
              </a:spcAft>
              <a:tabLst/>
              <a:defRPr sz="1000">
                <a:solidFill>
                  <a:schemeClr val="tx1"/>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14" name="Picture Placeholder 24">
            <a:extLst>
              <a:ext uri="{FF2B5EF4-FFF2-40B4-BE49-F238E27FC236}">
                <a16:creationId xmlns:a16="http://schemas.microsoft.com/office/drawing/2014/main" id="{0D27A6E2-98A2-D947-BA24-7DAD24959B6D}"/>
              </a:ext>
            </a:extLst>
          </p:cNvPr>
          <p:cNvSpPr>
            <a:spLocks noGrp="1"/>
          </p:cNvSpPr>
          <p:nvPr>
            <p:ph type="pic" sz="quarter" idx="24" hasCustomPrompt="1"/>
          </p:nvPr>
        </p:nvSpPr>
        <p:spPr>
          <a:xfrm>
            <a:off x="6982134" y="283009"/>
            <a:ext cx="1883260" cy="2675694"/>
          </a:xfrm>
          <a:solidFill>
            <a:schemeClr val="accent3"/>
          </a:solidFill>
        </p:spPr>
        <p:txBody>
          <a:bodyPr tIns="216000" anchor="ctr" anchorCtr="0">
            <a:normAutofit/>
          </a:bodyPr>
          <a:lstStyle>
            <a:lvl1pPr marL="0" indent="0" algn="ctr">
              <a:buFontTx/>
              <a:buNone/>
              <a:defRPr sz="788" b="1" i="0" baseline="0">
                <a:solidFill>
                  <a:schemeClr val="bg1"/>
                </a:solidFill>
                <a:latin typeface="Arial" panose="020B0604020202020204" pitchFamily="34" charset="0"/>
                <a:cs typeface="Arial" panose="020B0604020202020204" pitchFamily="34" charset="0"/>
              </a:defRPr>
            </a:lvl1pPr>
          </a:lstStyle>
          <a:p>
            <a:r>
              <a:rPr lang="en-US" dirty="0"/>
              <a:t>Click icon to insert image</a:t>
            </a:r>
          </a:p>
          <a:p>
            <a:endParaRPr lang="en-US" dirty="0"/>
          </a:p>
        </p:txBody>
      </p:sp>
      <p:sp>
        <p:nvSpPr>
          <p:cNvPr id="16" name="Picture Placeholder 24">
            <a:extLst>
              <a:ext uri="{FF2B5EF4-FFF2-40B4-BE49-F238E27FC236}">
                <a16:creationId xmlns:a16="http://schemas.microsoft.com/office/drawing/2014/main" id="{BDD8BD10-07BB-5249-91F4-63F4EA1A15E6}"/>
              </a:ext>
            </a:extLst>
          </p:cNvPr>
          <p:cNvSpPr>
            <a:spLocks noGrp="1"/>
          </p:cNvSpPr>
          <p:nvPr>
            <p:ph type="pic" sz="quarter" idx="25" hasCustomPrompt="1"/>
          </p:nvPr>
        </p:nvSpPr>
        <p:spPr>
          <a:xfrm>
            <a:off x="6993564" y="3189908"/>
            <a:ext cx="1871830" cy="2723212"/>
          </a:xfrm>
          <a:solidFill>
            <a:schemeClr val="accent3"/>
          </a:solidFill>
        </p:spPr>
        <p:txBody>
          <a:bodyPr tIns="216000" anchor="ctr" anchorCtr="0">
            <a:normAutofit/>
          </a:bodyPr>
          <a:lstStyle>
            <a:lvl1pPr marL="0" indent="0" algn="ctr">
              <a:buFontTx/>
              <a:buNone/>
              <a:defRPr sz="788" b="1" i="0" baseline="0">
                <a:solidFill>
                  <a:schemeClr val="bg1"/>
                </a:solidFill>
                <a:latin typeface="Arial" panose="020B0604020202020204" pitchFamily="34" charset="0"/>
                <a:cs typeface="Arial" panose="020B0604020202020204" pitchFamily="34" charset="0"/>
              </a:defRPr>
            </a:lvl1pPr>
          </a:lstStyle>
          <a:p>
            <a:r>
              <a:rPr lang="en-US" dirty="0"/>
              <a:t>Click icon to insert image</a:t>
            </a:r>
          </a:p>
          <a:p>
            <a:endParaRPr lang="en-US" dirty="0"/>
          </a:p>
        </p:txBody>
      </p:sp>
      <p:sp>
        <p:nvSpPr>
          <p:cNvPr id="5" name="Footer Placeholder 4">
            <a:extLst>
              <a:ext uri="{FF2B5EF4-FFF2-40B4-BE49-F238E27FC236}">
                <a16:creationId xmlns:a16="http://schemas.microsoft.com/office/drawing/2014/main" id="{5E1784B1-A39C-AA4E-92BF-FDBEF157685B}"/>
              </a:ext>
            </a:extLst>
          </p:cNvPr>
          <p:cNvSpPr>
            <a:spLocks noGrp="1"/>
          </p:cNvSpPr>
          <p:nvPr>
            <p:ph type="ftr" sz="quarter" idx="39"/>
          </p:nvPr>
        </p:nvSpPr>
        <p:spPr/>
        <p:txBody>
          <a:bodyPr/>
          <a:lstStyle/>
          <a:p>
            <a:endParaRPr lang="en-US" dirty="0">
              <a:solidFill>
                <a:srgbClr val="464646"/>
              </a:solidFill>
            </a:endParaRPr>
          </a:p>
        </p:txBody>
      </p:sp>
      <p:sp>
        <p:nvSpPr>
          <p:cNvPr id="6" name="Slide Number Placeholder 5">
            <a:extLst>
              <a:ext uri="{FF2B5EF4-FFF2-40B4-BE49-F238E27FC236}">
                <a16:creationId xmlns:a16="http://schemas.microsoft.com/office/drawing/2014/main" id="{C7D37DE4-C7C3-5147-A215-676E90F27835}"/>
              </a:ext>
            </a:extLst>
          </p:cNvPr>
          <p:cNvSpPr>
            <a:spLocks noGrp="1"/>
          </p:cNvSpPr>
          <p:nvPr>
            <p:ph type="sldNum" sz="quarter" idx="40"/>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Tree>
    <p:extLst>
      <p:ext uri="{BB962C8B-B14F-4D97-AF65-F5344CB8AC3E}">
        <p14:creationId xmlns:p14="http://schemas.microsoft.com/office/powerpoint/2010/main" val="2194202921"/>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1 Bio">
    <p:bg>
      <p:bgPr>
        <a:solidFill>
          <a:schemeClr val="bg1"/>
        </a:solidFill>
        <a:effectLst/>
      </p:bgPr>
    </p:bg>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1F4DB1CD-0CD8-104B-9470-8983561F9E88}"/>
              </a:ext>
            </a:extLst>
          </p:cNvPr>
          <p:cNvSpPr>
            <a:spLocks noGrp="1"/>
          </p:cNvSpPr>
          <p:nvPr>
            <p:ph type="pic" sz="quarter" idx="40"/>
          </p:nvPr>
        </p:nvSpPr>
        <p:spPr>
          <a:xfrm>
            <a:off x="275034" y="1181596"/>
            <a:ext cx="2674354" cy="4727448"/>
          </a:xfrm>
          <a:solidFill>
            <a:schemeClr val="accent3"/>
          </a:solidFill>
        </p:spPr>
        <p:txBody>
          <a:bodyPr anchor="ctr" anchorCtr="0">
            <a:normAutofit/>
          </a:bodyPr>
          <a:lstStyle>
            <a:lvl1pPr marL="0" indent="0" algn="ctr">
              <a:spcBef>
                <a:spcPts val="450"/>
              </a:spcBef>
              <a:buFont typeface="+mj-lt"/>
              <a:buNone/>
              <a:defRPr sz="1000" b="0">
                <a:solidFill>
                  <a:schemeClr val="bg1"/>
                </a:solidFill>
              </a:defRPr>
            </a:lvl1pPr>
            <a:lvl2pPr marL="102870" indent="-102870">
              <a:buFont typeface="+mj-lt"/>
              <a:buAutoNum type="arabicPeriod"/>
              <a:defRPr sz="600">
                <a:solidFill>
                  <a:schemeClr val="bg1"/>
                </a:solidFill>
              </a:defRPr>
            </a:lvl2pPr>
          </a:lstStyle>
          <a:p>
            <a:r>
              <a:rPr lang="en-US" dirty="0"/>
              <a:t>Click icon to add picture</a:t>
            </a:r>
          </a:p>
        </p:txBody>
      </p:sp>
      <p:sp>
        <p:nvSpPr>
          <p:cNvPr id="5" name="Text Placeholder 4">
            <a:extLst>
              <a:ext uri="{FF2B5EF4-FFF2-40B4-BE49-F238E27FC236}">
                <a16:creationId xmlns:a16="http://schemas.microsoft.com/office/drawing/2014/main" id="{73476436-B018-204B-8BE9-329761D74FB5}"/>
              </a:ext>
            </a:extLst>
          </p:cNvPr>
          <p:cNvSpPr>
            <a:spLocks noGrp="1"/>
          </p:cNvSpPr>
          <p:nvPr>
            <p:ph type="body" sz="quarter" idx="41" hasCustomPrompt="1"/>
          </p:nvPr>
        </p:nvSpPr>
        <p:spPr>
          <a:xfrm>
            <a:off x="3107706" y="1181595"/>
            <a:ext cx="5774302" cy="4727448"/>
          </a:xfrm>
        </p:spPr>
        <p:txBody>
          <a:bodyPr>
            <a:normAutofit/>
          </a:bodyPr>
          <a:lstStyle>
            <a:lvl1pPr marL="0" indent="0">
              <a:spcBef>
                <a:spcPts val="0"/>
              </a:spcBef>
              <a:spcAft>
                <a:spcPts val="225"/>
              </a:spcAft>
              <a:buNone/>
              <a:defRPr sz="1350" b="1">
                <a:solidFill>
                  <a:schemeClr val="accent1"/>
                </a:solidFill>
              </a:defRPr>
            </a:lvl1pPr>
            <a:lvl2pPr marL="0" indent="0">
              <a:spcBef>
                <a:spcPts val="675"/>
              </a:spcBef>
              <a:buNone/>
              <a:defRPr sz="1050" b="1">
                <a:solidFill>
                  <a:schemeClr val="accent3"/>
                </a:solidFill>
              </a:defRPr>
            </a:lvl2pPr>
            <a:lvl3pPr marL="0" indent="0">
              <a:spcAft>
                <a:spcPts val="225"/>
              </a:spcAft>
              <a:buNone/>
              <a:defRPr sz="900"/>
            </a:lvl3pPr>
            <a:lvl4pPr marL="0" indent="0">
              <a:spcBef>
                <a:spcPts val="675"/>
              </a:spcBef>
              <a:buNone/>
              <a:defRPr sz="1200" b="1">
                <a:solidFill>
                  <a:schemeClr val="accent3"/>
                </a:solidFill>
              </a:defRPr>
            </a:lvl4pPr>
            <a:lvl5pPr marL="738188" indent="0">
              <a:buNone/>
              <a:defRPr/>
            </a:lvl5pPr>
          </a:lstStyle>
          <a:p>
            <a:pPr lvl="0"/>
            <a:r>
              <a:rPr lang="en-US" dirty="0"/>
              <a:t>Name</a:t>
            </a:r>
          </a:p>
          <a:p>
            <a:pPr lvl="0"/>
            <a:r>
              <a:rPr lang="en-US" dirty="0"/>
              <a:t>Title</a:t>
            </a:r>
          </a:p>
          <a:p>
            <a:pPr lvl="1"/>
            <a:r>
              <a:rPr lang="en-US" dirty="0"/>
              <a:t>Experience</a:t>
            </a:r>
          </a:p>
          <a:p>
            <a:pPr lvl="2"/>
            <a:r>
              <a:rPr lang="en-US" dirty="0"/>
              <a:t>Use this area to provide specific experience and how it relates to the practice</a:t>
            </a:r>
          </a:p>
          <a:p>
            <a:pPr lvl="1"/>
            <a:r>
              <a:rPr lang="en-US" dirty="0"/>
              <a:t>Expertise</a:t>
            </a:r>
          </a:p>
          <a:p>
            <a:pPr lvl="2"/>
            <a:r>
              <a:rPr lang="en-US" dirty="0"/>
              <a:t>Use this area to provide specific experience and how it relates to the practice</a:t>
            </a:r>
          </a:p>
          <a:p>
            <a:pPr lvl="3"/>
            <a:r>
              <a:rPr lang="en-US" dirty="0"/>
              <a:t>Use this area to insert email address</a:t>
            </a:r>
          </a:p>
          <a:p>
            <a:pPr lvl="3"/>
            <a:r>
              <a:rPr lang="en-US" dirty="0"/>
              <a:t>Use this area to insert phone number</a:t>
            </a:r>
          </a:p>
        </p:txBody>
      </p:sp>
      <p:sp>
        <p:nvSpPr>
          <p:cNvPr id="4" name="Title 3">
            <a:extLst>
              <a:ext uri="{FF2B5EF4-FFF2-40B4-BE49-F238E27FC236}">
                <a16:creationId xmlns:a16="http://schemas.microsoft.com/office/drawing/2014/main" id="{7B176A51-BC40-5B41-9460-EC22C84793AC}"/>
              </a:ext>
            </a:extLst>
          </p:cNvPr>
          <p:cNvSpPr>
            <a:spLocks noGrp="1"/>
          </p:cNvSpPr>
          <p:nvPr>
            <p:ph type="title"/>
          </p:nvPr>
        </p:nvSpPr>
        <p:spPr/>
        <p:txBody>
          <a:bodyPr/>
          <a:lstStyle/>
          <a:p>
            <a:r>
              <a:rPr lang="en-US"/>
              <a:t>Click to edit Master title style</a:t>
            </a:r>
          </a:p>
        </p:txBody>
      </p:sp>
      <p:sp>
        <p:nvSpPr>
          <p:cNvPr id="11" name="Text Placeholder 5">
            <a:extLst>
              <a:ext uri="{FF2B5EF4-FFF2-40B4-BE49-F238E27FC236}">
                <a16:creationId xmlns:a16="http://schemas.microsoft.com/office/drawing/2014/main" id="{04055483-3AA5-C044-B0E0-4E4B197E96FA}"/>
              </a:ext>
            </a:extLst>
          </p:cNvPr>
          <p:cNvSpPr>
            <a:spLocks noGrp="1"/>
          </p:cNvSpPr>
          <p:nvPr>
            <p:ph type="body" sz="quarter" idx="38" hasCustomPrompt="1"/>
          </p:nvPr>
        </p:nvSpPr>
        <p:spPr>
          <a:xfrm>
            <a:off x="274320" y="631301"/>
            <a:ext cx="8595360" cy="461665"/>
          </a:xfrm>
        </p:spPr>
        <p:txBody>
          <a:bodyPr>
            <a:noAutofit/>
          </a:bodyPr>
          <a:lstStyle>
            <a:lvl1pPr marL="0" indent="0">
              <a:spcBef>
                <a:spcPts val="0"/>
              </a:spcBef>
              <a:buFontTx/>
              <a:buNone/>
              <a:defRPr sz="15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cxnSp>
        <p:nvCxnSpPr>
          <p:cNvPr id="14" name="Straight Connector 13">
            <a:extLst>
              <a:ext uri="{FF2B5EF4-FFF2-40B4-BE49-F238E27FC236}">
                <a16:creationId xmlns:a16="http://schemas.microsoft.com/office/drawing/2014/main" id="{64D17D67-6493-994D-AF57-40392ABD39FD}"/>
              </a:ext>
            </a:extLst>
          </p:cNvPr>
          <p:cNvCxnSpPr>
            <a:cxnSpLocks/>
          </p:cNvCxnSpPr>
          <p:nvPr/>
        </p:nvCxnSpPr>
        <p:spPr>
          <a:xfrm>
            <a:off x="274320" y="1140737"/>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Footer Placeholder 5">
            <a:extLst>
              <a:ext uri="{FF2B5EF4-FFF2-40B4-BE49-F238E27FC236}">
                <a16:creationId xmlns:a16="http://schemas.microsoft.com/office/drawing/2014/main" id="{69E522AE-302C-5D44-BF80-3E6B41BA856A}"/>
              </a:ext>
            </a:extLst>
          </p:cNvPr>
          <p:cNvSpPr>
            <a:spLocks noGrp="1"/>
          </p:cNvSpPr>
          <p:nvPr>
            <p:ph type="ftr" sz="quarter" idx="42"/>
          </p:nvPr>
        </p:nvSpPr>
        <p:spPr/>
        <p:txBody>
          <a:bodyPr/>
          <a:lstStyle/>
          <a:p>
            <a:endParaRPr lang="en-US" dirty="0">
              <a:solidFill>
                <a:srgbClr val="464646"/>
              </a:solidFill>
            </a:endParaRPr>
          </a:p>
        </p:txBody>
      </p:sp>
      <p:sp>
        <p:nvSpPr>
          <p:cNvPr id="7" name="Slide Number Placeholder 6">
            <a:extLst>
              <a:ext uri="{FF2B5EF4-FFF2-40B4-BE49-F238E27FC236}">
                <a16:creationId xmlns:a16="http://schemas.microsoft.com/office/drawing/2014/main" id="{614EB052-7C27-9548-BF06-08CF1F59A1C2}"/>
              </a:ext>
            </a:extLst>
          </p:cNvPr>
          <p:cNvSpPr>
            <a:spLocks noGrp="1"/>
          </p:cNvSpPr>
          <p:nvPr>
            <p:ph type="sldNum" sz="quarter" idx="43"/>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Tree>
    <p:extLst>
      <p:ext uri="{BB962C8B-B14F-4D97-AF65-F5344CB8AC3E}">
        <p14:creationId xmlns:p14="http://schemas.microsoft.com/office/powerpoint/2010/main" val="4020925471"/>
      </p:ext>
    </p:extLst>
  </p:cSld>
  <p:clrMapOvr>
    <a:masterClrMapping/>
  </p:clrMapOvr>
  <p:extLst>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2 Bio">
    <p:bg>
      <p:bgPr>
        <a:solidFill>
          <a:schemeClr val="bg1"/>
        </a:solidFill>
        <a:effectLst/>
      </p:bgPr>
    </p:bg>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1F4DB1CD-0CD8-104B-9470-8983561F9E88}"/>
              </a:ext>
            </a:extLst>
          </p:cNvPr>
          <p:cNvSpPr>
            <a:spLocks noGrp="1"/>
          </p:cNvSpPr>
          <p:nvPr>
            <p:ph type="pic" sz="quarter" idx="40"/>
          </p:nvPr>
        </p:nvSpPr>
        <p:spPr>
          <a:xfrm>
            <a:off x="275035" y="1181595"/>
            <a:ext cx="1463040" cy="1833563"/>
          </a:xfrm>
          <a:solidFill>
            <a:schemeClr val="accent3"/>
          </a:solidFill>
        </p:spPr>
        <p:txBody>
          <a:bodyPr anchor="ctr" anchorCtr="0">
            <a:normAutofit/>
          </a:bodyPr>
          <a:lstStyle>
            <a:lvl1pPr marL="0" indent="0" algn="ctr">
              <a:spcBef>
                <a:spcPts val="450"/>
              </a:spcBef>
              <a:buFont typeface="+mj-lt"/>
              <a:buNone/>
              <a:defRPr sz="1000" b="0">
                <a:solidFill>
                  <a:schemeClr val="bg1"/>
                </a:solidFill>
              </a:defRPr>
            </a:lvl1pPr>
            <a:lvl2pPr marL="102870" indent="-102870" algn="ctr">
              <a:buFont typeface="+mj-lt"/>
              <a:buAutoNum type="arabicPeriod"/>
              <a:defRPr sz="600">
                <a:solidFill>
                  <a:schemeClr val="bg1"/>
                </a:solidFill>
              </a:defRPr>
            </a:lvl2pPr>
          </a:lstStyle>
          <a:p>
            <a:r>
              <a:rPr lang="en-US" dirty="0"/>
              <a:t>Click icon to add picture</a:t>
            </a:r>
          </a:p>
        </p:txBody>
      </p:sp>
      <p:cxnSp>
        <p:nvCxnSpPr>
          <p:cNvPr id="11" name="Straight Connector 10" hidden="1">
            <a:extLst>
              <a:ext uri="{FF2B5EF4-FFF2-40B4-BE49-F238E27FC236}">
                <a16:creationId xmlns:a16="http://schemas.microsoft.com/office/drawing/2014/main" id="{409FA81B-F0B8-1548-88C2-1C3BF854D24B}"/>
              </a:ext>
            </a:extLst>
          </p:cNvPr>
          <p:cNvCxnSpPr>
            <a:cxnSpLocks/>
          </p:cNvCxnSpPr>
          <p:nvPr/>
        </p:nvCxnSpPr>
        <p:spPr>
          <a:xfrm>
            <a:off x="274747" y="3401826"/>
            <a:ext cx="8356298" cy="0"/>
          </a:xfrm>
          <a:prstGeom prst="line">
            <a:avLst/>
          </a:prstGeom>
          <a:ln w="635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1" name="Picture Placeholder 2">
            <a:extLst>
              <a:ext uri="{FF2B5EF4-FFF2-40B4-BE49-F238E27FC236}">
                <a16:creationId xmlns:a16="http://schemas.microsoft.com/office/drawing/2014/main" id="{0E630F01-FE73-144A-B7EC-6109B66BA81B}"/>
              </a:ext>
            </a:extLst>
          </p:cNvPr>
          <p:cNvSpPr>
            <a:spLocks noGrp="1"/>
          </p:cNvSpPr>
          <p:nvPr>
            <p:ph type="pic" sz="quarter" idx="42"/>
          </p:nvPr>
        </p:nvSpPr>
        <p:spPr>
          <a:xfrm>
            <a:off x="275035" y="3355902"/>
            <a:ext cx="1463040" cy="1833563"/>
          </a:xfrm>
          <a:solidFill>
            <a:schemeClr val="accent3"/>
          </a:solidFill>
        </p:spPr>
        <p:txBody>
          <a:bodyPr anchor="ctr" anchorCtr="0">
            <a:normAutofit/>
          </a:bodyPr>
          <a:lstStyle>
            <a:lvl1pPr marL="0" indent="0" algn="ctr">
              <a:spcBef>
                <a:spcPts val="450"/>
              </a:spcBef>
              <a:buFont typeface="+mj-lt"/>
              <a:buNone/>
              <a:defRPr sz="1000" b="0">
                <a:solidFill>
                  <a:schemeClr val="bg1"/>
                </a:solidFill>
              </a:defRPr>
            </a:lvl1pPr>
            <a:lvl2pPr marL="102870" indent="-102870" algn="ctr">
              <a:buFont typeface="+mj-lt"/>
              <a:buAutoNum type="arabicPeriod"/>
              <a:defRPr sz="600">
                <a:solidFill>
                  <a:schemeClr val="bg1"/>
                </a:solidFill>
              </a:defRPr>
            </a:lvl2pPr>
          </a:lstStyle>
          <a:p>
            <a:r>
              <a:rPr lang="en-US" dirty="0"/>
              <a:t>Click icon to add picture</a:t>
            </a:r>
          </a:p>
        </p:txBody>
      </p:sp>
      <p:sp>
        <p:nvSpPr>
          <p:cNvPr id="22" name="Text Placeholder 4">
            <a:extLst>
              <a:ext uri="{FF2B5EF4-FFF2-40B4-BE49-F238E27FC236}">
                <a16:creationId xmlns:a16="http://schemas.microsoft.com/office/drawing/2014/main" id="{2C851CEC-29CC-0848-B698-4CEC08414151}"/>
              </a:ext>
            </a:extLst>
          </p:cNvPr>
          <p:cNvSpPr>
            <a:spLocks noGrp="1"/>
          </p:cNvSpPr>
          <p:nvPr>
            <p:ph type="body" sz="quarter" idx="43" hasCustomPrompt="1"/>
          </p:nvPr>
        </p:nvSpPr>
        <p:spPr>
          <a:xfrm>
            <a:off x="1827942" y="3355902"/>
            <a:ext cx="7041738" cy="1889006"/>
          </a:xfrm>
        </p:spPr>
        <p:txBody>
          <a:bodyPr/>
          <a:lstStyle>
            <a:lvl1pPr marL="0" indent="0">
              <a:spcBef>
                <a:spcPts val="0"/>
              </a:spcBef>
              <a:spcAft>
                <a:spcPts val="225"/>
              </a:spcAft>
              <a:buNone/>
              <a:defRPr sz="1050" b="1">
                <a:solidFill>
                  <a:schemeClr val="accent1"/>
                </a:solidFill>
              </a:defRPr>
            </a:lvl1pPr>
            <a:lvl2pPr marL="0" indent="0">
              <a:spcBef>
                <a:spcPts val="675"/>
              </a:spcBef>
              <a:buNone/>
              <a:defRPr sz="750" b="1">
                <a:solidFill>
                  <a:schemeClr val="accent3"/>
                </a:solidFill>
              </a:defRPr>
            </a:lvl2pPr>
            <a:lvl3pPr marL="0" marR="0" indent="0" algn="l" defTabSz="685800" rtl="0" eaLnBrk="1" fontAlgn="auto" latinLnBrk="0" hangingPunct="1">
              <a:lnSpc>
                <a:spcPct val="100000"/>
              </a:lnSpc>
              <a:spcBef>
                <a:spcPts val="375"/>
              </a:spcBef>
              <a:spcAft>
                <a:spcPts val="225"/>
              </a:spcAft>
              <a:buClr>
                <a:schemeClr val="accent6"/>
              </a:buClr>
              <a:buSzTx/>
              <a:buFont typeface="System Font Regular"/>
              <a:buNone/>
              <a:tabLst/>
              <a:defRPr sz="675"/>
            </a:lvl3pPr>
            <a:lvl4pPr marL="0" indent="0">
              <a:spcBef>
                <a:spcPts val="225"/>
              </a:spcBef>
              <a:buNone/>
              <a:defRPr sz="788" b="1">
                <a:solidFill>
                  <a:schemeClr val="accent3"/>
                </a:solidFill>
              </a:defRPr>
            </a:lvl4pPr>
            <a:lvl5pPr marL="738188" indent="0">
              <a:buNone/>
              <a:defRPr/>
            </a:lvl5pPr>
          </a:lstStyle>
          <a:p>
            <a:pPr lvl="0"/>
            <a:r>
              <a:rPr lang="en-US" dirty="0"/>
              <a:t>Name</a:t>
            </a:r>
          </a:p>
          <a:p>
            <a:pPr lvl="0"/>
            <a:r>
              <a:rPr lang="en-US" dirty="0"/>
              <a:t>Title</a:t>
            </a:r>
          </a:p>
          <a:p>
            <a:pPr lvl="1"/>
            <a:r>
              <a:rPr lang="en-US" dirty="0"/>
              <a:t>Experience</a:t>
            </a:r>
          </a:p>
          <a:p>
            <a:pPr lvl="2"/>
            <a:r>
              <a:rPr lang="en-US" dirty="0"/>
              <a:t>Use this area to provide specific experience and how it relates to the practice</a:t>
            </a:r>
          </a:p>
          <a:p>
            <a:pPr lvl="3"/>
            <a:r>
              <a:rPr lang="en-US" dirty="0"/>
              <a:t>Email</a:t>
            </a:r>
          </a:p>
          <a:p>
            <a:pPr lvl="3"/>
            <a:r>
              <a:rPr lang="en-US" dirty="0"/>
              <a:t>Phone number</a:t>
            </a:r>
          </a:p>
        </p:txBody>
      </p:sp>
      <p:sp>
        <p:nvSpPr>
          <p:cNvPr id="20" name="Text Placeholder 4">
            <a:extLst>
              <a:ext uri="{FF2B5EF4-FFF2-40B4-BE49-F238E27FC236}">
                <a16:creationId xmlns:a16="http://schemas.microsoft.com/office/drawing/2014/main" id="{D6F21A89-D84C-384D-B112-197C6C24B943}"/>
              </a:ext>
            </a:extLst>
          </p:cNvPr>
          <p:cNvSpPr>
            <a:spLocks noGrp="1"/>
          </p:cNvSpPr>
          <p:nvPr>
            <p:ph type="body" sz="quarter" idx="44" hasCustomPrompt="1"/>
          </p:nvPr>
        </p:nvSpPr>
        <p:spPr>
          <a:xfrm>
            <a:off x="1827942" y="1181595"/>
            <a:ext cx="7041738" cy="1889006"/>
          </a:xfrm>
        </p:spPr>
        <p:txBody>
          <a:bodyPr/>
          <a:lstStyle>
            <a:lvl1pPr marL="0" indent="0">
              <a:spcBef>
                <a:spcPts val="0"/>
              </a:spcBef>
              <a:spcAft>
                <a:spcPts val="225"/>
              </a:spcAft>
              <a:buNone/>
              <a:defRPr sz="1050" b="1">
                <a:solidFill>
                  <a:schemeClr val="accent1"/>
                </a:solidFill>
              </a:defRPr>
            </a:lvl1pPr>
            <a:lvl2pPr marL="0" indent="0">
              <a:spcBef>
                <a:spcPts val="675"/>
              </a:spcBef>
              <a:buNone/>
              <a:defRPr sz="750" b="1">
                <a:solidFill>
                  <a:schemeClr val="accent3"/>
                </a:solidFill>
              </a:defRPr>
            </a:lvl2pPr>
            <a:lvl3pPr marL="0" marR="0" indent="0" algn="l" defTabSz="685800" rtl="0" eaLnBrk="1" fontAlgn="auto" latinLnBrk="0" hangingPunct="1">
              <a:lnSpc>
                <a:spcPct val="100000"/>
              </a:lnSpc>
              <a:spcBef>
                <a:spcPts val="375"/>
              </a:spcBef>
              <a:spcAft>
                <a:spcPts val="225"/>
              </a:spcAft>
              <a:buClr>
                <a:schemeClr val="accent6"/>
              </a:buClr>
              <a:buSzTx/>
              <a:buFont typeface="System Font Regular"/>
              <a:buNone/>
              <a:tabLst/>
              <a:defRPr sz="675"/>
            </a:lvl3pPr>
            <a:lvl4pPr marL="0" indent="0">
              <a:spcBef>
                <a:spcPts val="225"/>
              </a:spcBef>
              <a:buNone/>
              <a:defRPr sz="788" b="1">
                <a:solidFill>
                  <a:schemeClr val="accent3"/>
                </a:solidFill>
              </a:defRPr>
            </a:lvl4pPr>
            <a:lvl5pPr marL="738188" indent="0">
              <a:buNone/>
              <a:defRPr/>
            </a:lvl5pPr>
          </a:lstStyle>
          <a:p>
            <a:pPr lvl="0"/>
            <a:r>
              <a:rPr lang="en-US" dirty="0"/>
              <a:t>Name</a:t>
            </a:r>
          </a:p>
          <a:p>
            <a:pPr lvl="0"/>
            <a:r>
              <a:rPr lang="en-US" dirty="0"/>
              <a:t>Title</a:t>
            </a:r>
          </a:p>
          <a:p>
            <a:pPr lvl="1"/>
            <a:r>
              <a:rPr lang="en-US" dirty="0"/>
              <a:t>Experience</a:t>
            </a:r>
          </a:p>
          <a:p>
            <a:pPr lvl="2"/>
            <a:r>
              <a:rPr lang="en-US" dirty="0"/>
              <a:t>Use this area to provide specific experience and how it relates to the practice</a:t>
            </a:r>
          </a:p>
          <a:p>
            <a:pPr lvl="3"/>
            <a:r>
              <a:rPr lang="en-US" dirty="0"/>
              <a:t>Email</a:t>
            </a:r>
          </a:p>
          <a:p>
            <a:pPr lvl="3"/>
            <a:r>
              <a:rPr lang="en-US" dirty="0"/>
              <a:t>Phone number</a:t>
            </a:r>
          </a:p>
        </p:txBody>
      </p:sp>
      <p:sp>
        <p:nvSpPr>
          <p:cNvPr id="2" name="Title 1">
            <a:extLst>
              <a:ext uri="{FF2B5EF4-FFF2-40B4-BE49-F238E27FC236}">
                <a16:creationId xmlns:a16="http://schemas.microsoft.com/office/drawing/2014/main" id="{5ADD2B36-4519-5A4F-A502-E2013D38D615}"/>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642596E8-0065-AC47-A223-E55F87B0F999}"/>
              </a:ext>
            </a:extLst>
          </p:cNvPr>
          <p:cNvSpPr>
            <a:spLocks noGrp="1"/>
          </p:cNvSpPr>
          <p:nvPr>
            <p:ph type="ftr" sz="quarter" idx="45"/>
          </p:nvPr>
        </p:nvSpPr>
        <p:spPr/>
        <p:txBody>
          <a:bodyPr/>
          <a:lstStyle/>
          <a:p>
            <a:endParaRPr lang="en-US" dirty="0">
              <a:solidFill>
                <a:srgbClr val="464646"/>
              </a:solidFill>
            </a:endParaRPr>
          </a:p>
        </p:txBody>
      </p:sp>
      <p:sp>
        <p:nvSpPr>
          <p:cNvPr id="4" name="Slide Number Placeholder 3">
            <a:extLst>
              <a:ext uri="{FF2B5EF4-FFF2-40B4-BE49-F238E27FC236}">
                <a16:creationId xmlns:a16="http://schemas.microsoft.com/office/drawing/2014/main" id="{89085B9B-A742-3E43-BBE7-BE1B7A0C258D}"/>
              </a:ext>
            </a:extLst>
          </p:cNvPr>
          <p:cNvSpPr>
            <a:spLocks noGrp="1"/>
          </p:cNvSpPr>
          <p:nvPr>
            <p:ph type="sldNum" sz="quarter" idx="46"/>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15" name="Text Placeholder 5">
            <a:extLst>
              <a:ext uri="{FF2B5EF4-FFF2-40B4-BE49-F238E27FC236}">
                <a16:creationId xmlns:a16="http://schemas.microsoft.com/office/drawing/2014/main" id="{B7254E54-E4A7-424C-B68C-99ACB9823C45}"/>
              </a:ext>
            </a:extLst>
          </p:cNvPr>
          <p:cNvSpPr>
            <a:spLocks noGrp="1"/>
          </p:cNvSpPr>
          <p:nvPr>
            <p:ph type="body" sz="quarter" idx="38" hasCustomPrompt="1"/>
          </p:nvPr>
        </p:nvSpPr>
        <p:spPr>
          <a:xfrm>
            <a:off x="274320" y="631301"/>
            <a:ext cx="8595360" cy="461665"/>
          </a:xfrm>
        </p:spPr>
        <p:txBody>
          <a:bodyPr>
            <a:noAutofit/>
          </a:bodyPr>
          <a:lstStyle>
            <a:lvl1pPr marL="0" indent="0">
              <a:spcBef>
                <a:spcPts val="0"/>
              </a:spcBef>
              <a:buFontTx/>
              <a:buNone/>
              <a:defRPr sz="15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cxnSp>
        <p:nvCxnSpPr>
          <p:cNvPr id="17" name="Straight Connector 16">
            <a:extLst>
              <a:ext uri="{FF2B5EF4-FFF2-40B4-BE49-F238E27FC236}">
                <a16:creationId xmlns:a16="http://schemas.microsoft.com/office/drawing/2014/main" id="{BB8FC7A6-212E-8744-A806-0D720A3F4807}"/>
              </a:ext>
            </a:extLst>
          </p:cNvPr>
          <p:cNvCxnSpPr>
            <a:cxnSpLocks/>
          </p:cNvCxnSpPr>
          <p:nvPr/>
        </p:nvCxnSpPr>
        <p:spPr>
          <a:xfrm>
            <a:off x="274320" y="1140737"/>
            <a:ext cx="859536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2993182"/>
      </p:ext>
    </p:extLst>
  </p:cSld>
  <p:clrMapOvr>
    <a:masterClrMapping/>
  </p:clrMapOvr>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3 Bio">
    <p:bg>
      <p:bgPr>
        <a:solidFill>
          <a:schemeClr val="bg1"/>
        </a:solidFill>
        <a:effectLst/>
      </p:bgPr>
    </p:bg>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1F4DB1CD-0CD8-104B-9470-8983561F9E88}"/>
              </a:ext>
            </a:extLst>
          </p:cNvPr>
          <p:cNvSpPr>
            <a:spLocks noGrp="1"/>
          </p:cNvSpPr>
          <p:nvPr>
            <p:ph type="pic" sz="quarter" idx="40"/>
          </p:nvPr>
        </p:nvSpPr>
        <p:spPr>
          <a:xfrm>
            <a:off x="275035" y="1181595"/>
            <a:ext cx="1463040" cy="1833563"/>
          </a:xfrm>
          <a:solidFill>
            <a:schemeClr val="accent3"/>
          </a:solidFill>
        </p:spPr>
        <p:txBody>
          <a:bodyPr anchor="ctr" anchorCtr="0">
            <a:normAutofit/>
          </a:bodyPr>
          <a:lstStyle>
            <a:lvl1pPr marL="0" indent="0" algn="ctr">
              <a:spcBef>
                <a:spcPts val="450"/>
              </a:spcBef>
              <a:buFont typeface="+mj-lt"/>
              <a:buNone/>
              <a:defRPr sz="1000" b="0">
                <a:solidFill>
                  <a:schemeClr val="bg1"/>
                </a:solidFill>
              </a:defRPr>
            </a:lvl1pPr>
            <a:lvl2pPr marL="102870" indent="-102870" algn="ctr">
              <a:buFont typeface="+mj-lt"/>
              <a:buAutoNum type="arabicPeriod"/>
              <a:defRPr sz="600">
                <a:solidFill>
                  <a:schemeClr val="bg1"/>
                </a:solidFill>
              </a:defRPr>
            </a:lvl2pPr>
          </a:lstStyle>
          <a:p>
            <a:r>
              <a:rPr lang="en-US" dirty="0"/>
              <a:t>Click icon to add picture</a:t>
            </a:r>
          </a:p>
        </p:txBody>
      </p:sp>
      <p:cxnSp>
        <p:nvCxnSpPr>
          <p:cNvPr id="11" name="Straight Connector 10" hidden="1">
            <a:extLst>
              <a:ext uri="{FF2B5EF4-FFF2-40B4-BE49-F238E27FC236}">
                <a16:creationId xmlns:a16="http://schemas.microsoft.com/office/drawing/2014/main" id="{409FA81B-F0B8-1548-88C2-1C3BF854D24B}"/>
              </a:ext>
            </a:extLst>
          </p:cNvPr>
          <p:cNvCxnSpPr>
            <a:cxnSpLocks/>
          </p:cNvCxnSpPr>
          <p:nvPr/>
        </p:nvCxnSpPr>
        <p:spPr>
          <a:xfrm>
            <a:off x="274747" y="3401826"/>
            <a:ext cx="8356298" cy="0"/>
          </a:xfrm>
          <a:prstGeom prst="line">
            <a:avLst/>
          </a:prstGeom>
          <a:ln w="635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1" name="Picture Placeholder 2">
            <a:extLst>
              <a:ext uri="{FF2B5EF4-FFF2-40B4-BE49-F238E27FC236}">
                <a16:creationId xmlns:a16="http://schemas.microsoft.com/office/drawing/2014/main" id="{0E630F01-FE73-144A-B7EC-6109B66BA81B}"/>
              </a:ext>
            </a:extLst>
          </p:cNvPr>
          <p:cNvSpPr>
            <a:spLocks noGrp="1"/>
          </p:cNvSpPr>
          <p:nvPr>
            <p:ph type="pic" sz="quarter" idx="42"/>
          </p:nvPr>
        </p:nvSpPr>
        <p:spPr>
          <a:xfrm>
            <a:off x="275035" y="3355902"/>
            <a:ext cx="1463040" cy="1833563"/>
          </a:xfrm>
          <a:solidFill>
            <a:schemeClr val="accent3"/>
          </a:solidFill>
        </p:spPr>
        <p:txBody>
          <a:bodyPr anchor="ctr" anchorCtr="0">
            <a:normAutofit/>
          </a:bodyPr>
          <a:lstStyle>
            <a:lvl1pPr marL="0" indent="0" algn="ctr">
              <a:spcBef>
                <a:spcPts val="450"/>
              </a:spcBef>
              <a:buFont typeface="+mj-lt"/>
              <a:buNone/>
              <a:defRPr sz="1000" b="0">
                <a:solidFill>
                  <a:schemeClr val="bg1"/>
                </a:solidFill>
              </a:defRPr>
            </a:lvl1pPr>
            <a:lvl2pPr marL="102870" indent="-102870" algn="ctr">
              <a:buFont typeface="+mj-lt"/>
              <a:buAutoNum type="arabicPeriod"/>
              <a:defRPr sz="600">
                <a:solidFill>
                  <a:schemeClr val="bg1"/>
                </a:solidFill>
              </a:defRPr>
            </a:lvl2pPr>
          </a:lstStyle>
          <a:p>
            <a:r>
              <a:rPr lang="en-US" dirty="0"/>
              <a:t>Click icon to add picture</a:t>
            </a:r>
          </a:p>
        </p:txBody>
      </p:sp>
      <p:sp>
        <p:nvSpPr>
          <p:cNvPr id="22" name="Text Placeholder 4">
            <a:extLst>
              <a:ext uri="{FF2B5EF4-FFF2-40B4-BE49-F238E27FC236}">
                <a16:creationId xmlns:a16="http://schemas.microsoft.com/office/drawing/2014/main" id="{2C851CEC-29CC-0848-B698-4CEC08414151}"/>
              </a:ext>
            </a:extLst>
          </p:cNvPr>
          <p:cNvSpPr>
            <a:spLocks noGrp="1"/>
          </p:cNvSpPr>
          <p:nvPr>
            <p:ph type="body" sz="quarter" idx="43" hasCustomPrompt="1"/>
          </p:nvPr>
        </p:nvSpPr>
        <p:spPr>
          <a:xfrm>
            <a:off x="1827942" y="3355902"/>
            <a:ext cx="2540858" cy="1889006"/>
          </a:xfrm>
        </p:spPr>
        <p:txBody>
          <a:bodyPr/>
          <a:lstStyle>
            <a:lvl1pPr marL="0" indent="0">
              <a:spcBef>
                <a:spcPts val="0"/>
              </a:spcBef>
              <a:spcAft>
                <a:spcPts val="225"/>
              </a:spcAft>
              <a:buNone/>
              <a:defRPr sz="1050" b="1">
                <a:solidFill>
                  <a:schemeClr val="accent1"/>
                </a:solidFill>
              </a:defRPr>
            </a:lvl1pPr>
            <a:lvl2pPr marL="0" indent="0">
              <a:spcBef>
                <a:spcPts val="675"/>
              </a:spcBef>
              <a:buNone/>
              <a:defRPr sz="750" b="1">
                <a:solidFill>
                  <a:schemeClr val="accent3"/>
                </a:solidFill>
              </a:defRPr>
            </a:lvl2pPr>
            <a:lvl3pPr marL="0" marR="0" indent="0" algn="l" defTabSz="685800" rtl="0" eaLnBrk="1" fontAlgn="auto" latinLnBrk="0" hangingPunct="1">
              <a:lnSpc>
                <a:spcPct val="100000"/>
              </a:lnSpc>
              <a:spcBef>
                <a:spcPts val="375"/>
              </a:spcBef>
              <a:spcAft>
                <a:spcPts val="225"/>
              </a:spcAft>
              <a:buClr>
                <a:schemeClr val="accent6"/>
              </a:buClr>
              <a:buSzTx/>
              <a:buFont typeface="System Font Regular"/>
              <a:buNone/>
              <a:tabLst/>
              <a:defRPr sz="675"/>
            </a:lvl3pPr>
            <a:lvl4pPr marL="0" indent="0">
              <a:spcBef>
                <a:spcPts val="225"/>
              </a:spcBef>
              <a:buNone/>
              <a:defRPr sz="788" b="1">
                <a:solidFill>
                  <a:schemeClr val="accent3"/>
                </a:solidFill>
              </a:defRPr>
            </a:lvl4pPr>
            <a:lvl5pPr marL="738188" indent="0">
              <a:buNone/>
              <a:defRPr/>
            </a:lvl5pPr>
          </a:lstStyle>
          <a:p>
            <a:pPr lvl="0"/>
            <a:r>
              <a:rPr lang="en-US" dirty="0"/>
              <a:t>Name</a:t>
            </a:r>
          </a:p>
          <a:p>
            <a:pPr lvl="0"/>
            <a:r>
              <a:rPr lang="en-US" dirty="0"/>
              <a:t>Title</a:t>
            </a:r>
          </a:p>
          <a:p>
            <a:pPr lvl="1"/>
            <a:r>
              <a:rPr lang="en-US" dirty="0"/>
              <a:t>Experience</a:t>
            </a:r>
          </a:p>
          <a:p>
            <a:pPr lvl="2"/>
            <a:r>
              <a:rPr lang="en-US" dirty="0"/>
              <a:t>Use this area to provide specific experience and how it relates to the practice</a:t>
            </a:r>
          </a:p>
          <a:p>
            <a:pPr lvl="3"/>
            <a:r>
              <a:rPr lang="en-US" dirty="0"/>
              <a:t>Email</a:t>
            </a:r>
          </a:p>
          <a:p>
            <a:pPr lvl="3"/>
            <a:r>
              <a:rPr lang="en-US" dirty="0"/>
              <a:t>Phone number</a:t>
            </a:r>
          </a:p>
        </p:txBody>
      </p:sp>
      <p:sp>
        <p:nvSpPr>
          <p:cNvPr id="20" name="Text Placeholder 4">
            <a:extLst>
              <a:ext uri="{FF2B5EF4-FFF2-40B4-BE49-F238E27FC236}">
                <a16:creationId xmlns:a16="http://schemas.microsoft.com/office/drawing/2014/main" id="{D6F21A89-D84C-384D-B112-197C6C24B943}"/>
              </a:ext>
            </a:extLst>
          </p:cNvPr>
          <p:cNvSpPr>
            <a:spLocks noGrp="1"/>
          </p:cNvSpPr>
          <p:nvPr>
            <p:ph type="body" sz="quarter" idx="44" hasCustomPrompt="1"/>
          </p:nvPr>
        </p:nvSpPr>
        <p:spPr>
          <a:xfrm>
            <a:off x="1827942" y="1181595"/>
            <a:ext cx="2540858" cy="1889006"/>
          </a:xfrm>
        </p:spPr>
        <p:txBody>
          <a:bodyPr/>
          <a:lstStyle>
            <a:lvl1pPr marL="0" indent="0">
              <a:spcBef>
                <a:spcPts val="0"/>
              </a:spcBef>
              <a:spcAft>
                <a:spcPts val="225"/>
              </a:spcAft>
              <a:buNone/>
              <a:defRPr sz="1050" b="1">
                <a:solidFill>
                  <a:schemeClr val="accent1"/>
                </a:solidFill>
              </a:defRPr>
            </a:lvl1pPr>
            <a:lvl2pPr marL="0" indent="0">
              <a:spcBef>
                <a:spcPts val="675"/>
              </a:spcBef>
              <a:buNone/>
              <a:defRPr sz="750" b="1">
                <a:solidFill>
                  <a:schemeClr val="accent3"/>
                </a:solidFill>
              </a:defRPr>
            </a:lvl2pPr>
            <a:lvl3pPr marL="0" marR="0" indent="0" algn="l" defTabSz="685800" rtl="0" eaLnBrk="1" fontAlgn="auto" latinLnBrk="0" hangingPunct="1">
              <a:lnSpc>
                <a:spcPct val="100000"/>
              </a:lnSpc>
              <a:spcBef>
                <a:spcPts val="375"/>
              </a:spcBef>
              <a:spcAft>
                <a:spcPts val="225"/>
              </a:spcAft>
              <a:buClr>
                <a:schemeClr val="accent6"/>
              </a:buClr>
              <a:buSzTx/>
              <a:buFont typeface="System Font Regular"/>
              <a:buNone/>
              <a:tabLst/>
              <a:defRPr sz="675"/>
            </a:lvl3pPr>
            <a:lvl4pPr marL="0" indent="0">
              <a:spcBef>
                <a:spcPts val="225"/>
              </a:spcBef>
              <a:buNone/>
              <a:defRPr sz="788" b="1">
                <a:solidFill>
                  <a:schemeClr val="accent3"/>
                </a:solidFill>
              </a:defRPr>
            </a:lvl4pPr>
            <a:lvl5pPr marL="738188" indent="0">
              <a:buNone/>
              <a:defRPr/>
            </a:lvl5pPr>
          </a:lstStyle>
          <a:p>
            <a:pPr lvl="0"/>
            <a:r>
              <a:rPr lang="en-US" dirty="0"/>
              <a:t>Name</a:t>
            </a:r>
          </a:p>
          <a:p>
            <a:pPr lvl="0"/>
            <a:r>
              <a:rPr lang="en-US" dirty="0"/>
              <a:t>Title</a:t>
            </a:r>
          </a:p>
          <a:p>
            <a:pPr lvl="1"/>
            <a:r>
              <a:rPr lang="en-US" dirty="0"/>
              <a:t>Experience</a:t>
            </a:r>
          </a:p>
          <a:p>
            <a:pPr lvl="2"/>
            <a:r>
              <a:rPr lang="en-US" dirty="0"/>
              <a:t>Use this area to provide specific experience and how it relates to the practice</a:t>
            </a:r>
          </a:p>
          <a:p>
            <a:pPr lvl="3"/>
            <a:r>
              <a:rPr lang="en-US" dirty="0"/>
              <a:t>Email</a:t>
            </a:r>
          </a:p>
          <a:p>
            <a:pPr lvl="3"/>
            <a:r>
              <a:rPr lang="en-US" dirty="0"/>
              <a:t>Phone number</a:t>
            </a:r>
          </a:p>
        </p:txBody>
      </p:sp>
      <p:sp>
        <p:nvSpPr>
          <p:cNvPr id="2" name="Title 1">
            <a:extLst>
              <a:ext uri="{FF2B5EF4-FFF2-40B4-BE49-F238E27FC236}">
                <a16:creationId xmlns:a16="http://schemas.microsoft.com/office/drawing/2014/main" id="{5ADD2B36-4519-5A4F-A502-E2013D38D615}"/>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642596E8-0065-AC47-A223-E55F87B0F999}"/>
              </a:ext>
            </a:extLst>
          </p:cNvPr>
          <p:cNvSpPr>
            <a:spLocks noGrp="1"/>
          </p:cNvSpPr>
          <p:nvPr>
            <p:ph type="ftr" sz="quarter" idx="45"/>
          </p:nvPr>
        </p:nvSpPr>
        <p:spPr/>
        <p:txBody>
          <a:bodyPr/>
          <a:lstStyle/>
          <a:p>
            <a:endParaRPr lang="en-US" dirty="0">
              <a:solidFill>
                <a:srgbClr val="464646"/>
              </a:solidFill>
            </a:endParaRPr>
          </a:p>
        </p:txBody>
      </p:sp>
      <p:sp>
        <p:nvSpPr>
          <p:cNvPr id="4" name="Slide Number Placeholder 3">
            <a:extLst>
              <a:ext uri="{FF2B5EF4-FFF2-40B4-BE49-F238E27FC236}">
                <a16:creationId xmlns:a16="http://schemas.microsoft.com/office/drawing/2014/main" id="{89085B9B-A742-3E43-BBE7-BE1B7A0C258D}"/>
              </a:ext>
            </a:extLst>
          </p:cNvPr>
          <p:cNvSpPr>
            <a:spLocks noGrp="1"/>
          </p:cNvSpPr>
          <p:nvPr>
            <p:ph type="sldNum" sz="quarter" idx="46"/>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15" name="Text Placeholder 5">
            <a:extLst>
              <a:ext uri="{FF2B5EF4-FFF2-40B4-BE49-F238E27FC236}">
                <a16:creationId xmlns:a16="http://schemas.microsoft.com/office/drawing/2014/main" id="{B7254E54-E4A7-424C-B68C-99ACB9823C45}"/>
              </a:ext>
            </a:extLst>
          </p:cNvPr>
          <p:cNvSpPr>
            <a:spLocks noGrp="1"/>
          </p:cNvSpPr>
          <p:nvPr>
            <p:ph type="body" sz="quarter" idx="38" hasCustomPrompt="1"/>
          </p:nvPr>
        </p:nvSpPr>
        <p:spPr>
          <a:xfrm>
            <a:off x="274320" y="631301"/>
            <a:ext cx="8595360" cy="461665"/>
          </a:xfrm>
        </p:spPr>
        <p:txBody>
          <a:bodyPr>
            <a:noAutofit/>
          </a:bodyPr>
          <a:lstStyle>
            <a:lvl1pPr marL="0" indent="0">
              <a:spcBef>
                <a:spcPts val="0"/>
              </a:spcBef>
              <a:buFontTx/>
              <a:buNone/>
              <a:defRPr sz="15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cxnSp>
        <p:nvCxnSpPr>
          <p:cNvPr id="17" name="Straight Connector 16">
            <a:extLst>
              <a:ext uri="{FF2B5EF4-FFF2-40B4-BE49-F238E27FC236}">
                <a16:creationId xmlns:a16="http://schemas.microsoft.com/office/drawing/2014/main" id="{BB8FC7A6-212E-8744-A806-0D720A3F4807}"/>
              </a:ext>
            </a:extLst>
          </p:cNvPr>
          <p:cNvCxnSpPr>
            <a:cxnSpLocks/>
          </p:cNvCxnSpPr>
          <p:nvPr/>
        </p:nvCxnSpPr>
        <p:spPr>
          <a:xfrm>
            <a:off x="274320" y="1140737"/>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Picture Placeholder 2">
            <a:extLst>
              <a:ext uri="{FF2B5EF4-FFF2-40B4-BE49-F238E27FC236}">
                <a16:creationId xmlns:a16="http://schemas.microsoft.com/office/drawing/2014/main" id="{94977026-4E8B-F048-A373-13787D16BDE7}"/>
              </a:ext>
            </a:extLst>
          </p:cNvPr>
          <p:cNvSpPr>
            <a:spLocks noGrp="1"/>
          </p:cNvSpPr>
          <p:nvPr>
            <p:ph type="pic" sz="quarter" idx="50"/>
          </p:nvPr>
        </p:nvSpPr>
        <p:spPr>
          <a:xfrm>
            <a:off x="4771693" y="1181595"/>
            <a:ext cx="1463040" cy="1833563"/>
          </a:xfrm>
          <a:solidFill>
            <a:schemeClr val="accent3"/>
          </a:solidFill>
        </p:spPr>
        <p:txBody>
          <a:bodyPr anchor="ctr" anchorCtr="0">
            <a:normAutofit/>
          </a:bodyPr>
          <a:lstStyle>
            <a:lvl1pPr marL="0" indent="0" algn="ctr">
              <a:spcBef>
                <a:spcPts val="450"/>
              </a:spcBef>
              <a:buFont typeface="+mj-lt"/>
              <a:buNone/>
              <a:defRPr sz="1000" b="0">
                <a:solidFill>
                  <a:schemeClr val="bg1"/>
                </a:solidFill>
              </a:defRPr>
            </a:lvl1pPr>
            <a:lvl2pPr marL="102870" indent="-102870" algn="ctr">
              <a:buFont typeface="+mj-lt"/>
              <a:buAutoNum type="arabicPeriod"/>
              <a:defRPr sz="600">
                <a:solidFill>
                  <a:schemeClr val="bg1"/>
                </a:solidFill>
              </a:defRPr>
            </a:lvl2pPr>
          </a:lstStyle>
          <a:p>
            <a:r>
              <a:rPr lang="en-US" dirty="0"/>
              <a:t>Click icon to add picture</a:t>
            </a:r>
          </a:p>
        </p:txBody>
      </p:sp>
      <p:sp>
        <p:nvSpPr>
          <p:cNvPr id="18" name="Text Placeholder 4">
            <a:extLst>
              <a:ext uri="{FF2B5EF4-FFF2-40B4-BE49-F238E27FC236}">
                <a16:creationId xmlns:a16="http://schemas.microsoft.com/office/drawing/2014/main" id="{1C31A326-6547-9D47-8C83-ED4FF750C0CC}"/>
              </a:ext>
            </a:extLst>
          </p:cNvPr>
          <p:cNvSpPr>
            <a:spLocks noGrp="1"/>
          </p:cNvSpPr>
          <p:nvPr>
            <p:ph type="body" sz="quarter" idx="51" hasCustomPrompt="1"/>
          </p:nvPr>
        </p:nvSpPr>
        <p:spPr>
          <a:xfrm>
            <a:off x="6324600" y="1181595"/>
            <a:ext cx="2540858" cy="1889006"/>
          </a:xfrm>
        </p:spPr>
        <p:txBody>
          <a:bodyPr/>
          <a:lstStyle>
            <a:lvl1pPr marL="0" indent="0">
              <a:spcBef>
                <a:spcPts val="0"/>
              </a:spcBef>
              <a:spcAft>
                <a:spcPts val="225"/>
              </a:spcAft>
              <a:buNone/>
              <a:defRPr sz="1050" b="1">
                <a:solidFill>
                  <a:schemeClr val="accent1"/>
                </a:solidFill>
              </a:defRPr>
            </a:lvl1pPr>
            <a:lvl2pPr marL="0" indent="0">
              <a:spcBef>
                <a:spcPts val="675"/>
              </a:spcBef>
              <a:buNone/>
              <a:defRPr sz="750" b="1">
                <a:solidFill>
                  <a:schemeClr val="accent3"/>
                </a:solidFill>
              </a:defRPr>
            </a:lvl2pPr>
            <a:lvl3pPr marL="0" marR="0" indent="0" algn="l" defTabSz="685800" rtl="0" eaLnBrk="1" fontAlgn="auto" latinLnBrk="0" hangingPunct="1">
              <a:lnSpc>
                <a:spcPct val="100000"/>
              </a:lnSpc>
              <a:spcBef>
                <a:spcPts val="375"/>
              </a:spcBef>
              <a:spcAft>
                <a:spcPts val="225"/>
              </a:spcAft>
              <a:buClr>
                <a:schemeClr val="accent6"/>
              </a:buClr>
              <a:buSzTx/>
              <a:buFont typeface="System Font Regular"/>
              <a:buNone/>
              <a:tabLst/>
              <a:defRPr sz="675"/>
            </a:lvl3pPr>
            <a:lvl4pPr marL="0" indent="0">
              <a:spcBef>
                <a:spcPts val="225"/>
              </a:spcBef>
              <a:buNone/>
              <a:defRPr sz="788" b="1">
                <a:solidFill>
                  <a:schemeClr val="accent3"/>
                </a:solidFill>
              </a:defRPr>
            </a:lvl4pPr>
            <a:lvl5pPr marL="738188" indent="0">
              <a:buNone/>
              <a:defRPr/>
            </a:lvl5pPr>
          </a:lstStyle>
          <a:p>
            <a:pPr lvl="0"/>
            <a:r>
              <a:rPr lang="en-US" dirty="0"/>
              <a:t>Name</a:t>
            </a:r>
          </a:p>
          <a:p>
            <a:pPr lvl="0"/>
            <a:r>
              <a:rPr lang="en-US" dirty="0"/>
              <a:t>Title</a:t>
            </a:r>
          </a:p>
          <a:p>
            <a:pPr lvl="1"/>
            <a:r>
              <a:rPr lang="en-US" dirty="0"/>
              <a:t>Experience</a:t>
            </a:r>
          </a:p>
          <a:p>
            <a:pPr lvl="2"/>
            <a:r>
              <a:rPr lang="en-US" dirty="0"/>
              <a:t>Use this area to provide specific experience and how it relates to the practice</a:t>
            </a:r>
          </a:p>
          <a:p>
            <a:pPr lvl="3"/>
            <a:r>
              <a:rPr lang="en-US" dirty="0"/>
              <a:t>Email</a:t>
            </a:r>
          </a:p>
          <a:p>
            <a:pPr lvl="3"/>
            <a:r>
              <a:rPr lang="en-US" dirty="0"/>
              <a:t>Phone number</a:t>
            </a:r>
          </a:p>
        </p:txBody>
      </p:sp>
    </p:spTree>
    <p:extLst>
      <p:ext uri="{BB962C8B-B14F-4D97-AF65-F5344CB8AC3E}">
        <p14:creationId xmlns:p14="http://schemas.microsoft.com/office/powerpoint/2010/main" val="753041826"/>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Slide 2">
    <p:bg>
      <p:bgPr>
        <a:solidFill>
          <a:schemeClr val="tx2"/>
        </a:solidFill>
        <a:effectLst/>
      </p:bgPr>
    </p:bg>
    <p:spTree>
      <p:nvGrpSpPr>
        <p:cNvPr id="1" name=""/>
        <p:cNvGrpSpPr/>
        <p:nvPr/>
      </p:nvGrpSpPr>
      <p:grpSpPr>
        <a:xfrm>
          <a:off x="0" y="0"/>
          <a:ext cx="0" cy="0"/>
          <a:chOff x="0" y="0"/>
          <a:chExt cx="0" cy="0"/>
        </a:xfrm>
      </p:grpSpPr>
      <p:sp>
        <p:nvSpPr>
          <p:cNvPr id="14" name="Freeform 13">
            <a:extLst>
              <a:ext uri="{FF2B5EF4-FFF2-40B4-BE49-F238E27FC236}">
                <a16:creationId xmlns:a16="http://schemas.microsoft.com/office/drawing/2014/main" id="{1CD37C2E-C022-DB4F-832F-A83F660509D4}"/>
              </a:ext>
            </a:extLst>
          </p:cNvPr>
          <p:cNvSpPr/>
          <p:nvPr/>
        </p:nvSpPr>
        <p:spPr>
          <a:xfrm>
            <a:off x="0" y="-4877"/>
            <a:ext cx="8871972" cy="5552237"/>
          </a:xfrm>
          <a:custGeom>
            <a:avLst/>
            <a:gdLst>
              <a:gd name="connsiteX0" fmla="*/ 0 w 8871972"/>
              <a:gd name="connsiteY0" fmla="*/ 0 h 5552237"/>
              <a:gd name="connsiteX1" fmla="*/ 8871972 w 8871972"/>
              <a:gd name="connsiteY1" fmla="*/ 0 h 5552237"/>
              <a:gd name="connsiteX2" fmla="*/ 8871972 w 8871972"/>
              <a:gd name="connsiteY2" fmla="*/ 1389888 h 5552237"/>
              <a:gd name="connsiteX3" fmla="*/ 8871972 w 8871972"/>
              <a:gd name="connsiteY3" fmla="*/ 3264101 h 5552237"/>
              <a:gd name="connsiteX4" fmla="*/ 8871972 w 8871972"/>
              <a:gd name="connsiteY4" fmla="*/ 4653989 h 5552237"/>
              <a:gd name="connsiteX5" fmla="*/ 7973724 w 8871972"/>
              <a:gd name="connsiteY5" fmla="*/ 5552237 h 5552237"/>
              <a:gd name="connsiteX6" fmla="*/ 0 w 8871972"/>
              <a:gd name="connsiteY6" fmla="*/ 5552237 h 5552237"/>
              <a:gd name="connsiteX7" fmla="*/ 0 w 8871972"/>
              <a:gd name="connsiteY7" fmla="*/ 4162349 h 5552237"/>
              <a:gd name="connsiteX8" fmla="*/ 0 w 8871972"/>
              <a:gd name="connsiteY8" fmla="*/ 1389888 h 5552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871972" h="5552237">
                <a:moveTo>
                  <a:pt x="0" y="0"/>
                </a:moveTo>
                <a:lnTo>
                  <a:pt x="8871972" y="0"/>
                </a:lnTo>
                <a:lnTo>
                  <a:pt x="8871972" y="1389888"/>
                </a:lnTo>
                <a:lnTo>
                  <a:pt x="8871972" y="3264101"/>
                </a:lnTo>
                <a:lnTo>
                  <a:pt x="8871972" y="4653989"/>
                </a:lnTo>
                <a:cubicBezTo>
                  <a:pt x="8871972" y="5216034"/>
                  <a:pt x="8534487" y="5552237"/>
                  <a:pt x="7973724" y="5552237"/>
                </a:cubicBezTo>
                <a:lnTo>
                  <a:pt x="0" y="5552237"/>
                </a:lnTo>
                <a:lnTo>
                  <a:pt x="0" y="4162349"/>
                </a:lnTo>
                <a:lnTo>
                  <a:pt x="0" y="1389888"/>
                </a:lnTo>
                <a:close/>
              </a:path>
            </a:pathLst>
          </a:custGeom>
          <a:solidFill>
            <a:schemeClr val="bg1"/>
          </a:solidFill>
          <a:ln w="85165" cap="flat">
            <a:noFill/>
            <a:prstDash val="solid"/>
            <a:miter/>
          </a:ln>
        </p:spPr>
        <p:txBody>
          <a:bodyPr wrap="square" rtlCol="0" anchor="ctr">
            <a:noAutofit/>
          </a:bodyPr>
          <a:lstStyle/>
          <a:p>
            <a:endParaRPr lang="en-US" dirty="0">
              <a:solidFill>
                <a:srgbClr val="464646"/>
              </a:solidFill>
            </a:endParaRPr>
          </a:p>
        </p:txBody>
      </p:sp>
      <p:sp>
        <p:nvSpPr>
          <p:cNvPr id="19" name="Title 1">
            <a:extLst>
              <a:ext uri="{FF2B5EF4-FFF2-40B4-BE49-F238E27FC236}">
                <a16:creationId xmlns:a16="http://schemas.microsoft.com/office/drawing/2014/main" id="{7D9889C4-907D-0544-8FC2-D98AAC17EC85}"/>
              </a:ext>
            </a:extLst>
          </p:cNvPr>
          <p:cNvSpPr>
            <a:spLocks noGrp="1"/>
          </p:cNvSpPr>
          <p:nvPr>
            <p:ph type="ctrTitle" hasCustomPrompt="1"/>
          </p:nvPr>
        </p:nvSpPr>
        <p:spPr>
          <a:xfrm>
            <a:off x="290302" y="1600992"/>
            <a:ext cx="6858000" cy="863313"/>
          </a:xfrm>
        </p:spPr>
        <p:txBody>
          <a:bodyPr anchor="b" anchorCtr="0">
            <a:noAutofit/>
          </a:bodyPr>
          <a:lstStyle>
            <a:lvl1pPr algn="l">
              <a:lnSpc>
                <a:spcPct val="85000"/>
              </a:lnSpc>
              <a:defRPr sz="3300">
                <a:solidFill>
                  <a:schemeClr val="tx2"/>
                </a:solidFill>
              </a:defRPr>
            </a:lvl1pPr>
          </a:lstStyle>
          <a:p>
            <a:r>
              <a:rPr lang="en-US" noProof="0" dirty="0"/>
              <a:t>Truist presentation title here</a:t>
            </a:r>
          </a:p>
        </p:txBody>
      </p:sp>
      <p:sp>
        <p:nvSpPr>
          <p:cNvPr id="20" name="Subtitle 2">
            <a:extLst>
              <a:ext uri="{FF2B5EF4-FFF2-40B4-BE49-F238E27FC236}">
                <a16:creationId xmlns:a16="http://schemas.microsoft.com/office/drawing/2014/main" id="{AF46A09D-1346-D34C-BC8C-A7485F5DA1AA}"/>
              </a:ext>
            </a:extLst>
          </p:cNvPr>
          <p:cNvSpPr>
            <a:spLocks noGrp="1"/>
          </p:cNvSpPr>
          <p:nvPr>
            <p:ph type="subTitle" idx="1" hasCustomPrompt="1"/>
          </p:nvPr>
        </p:nvSpPr>
        <p:spPr>
          <a:xfrm>
            <a:off x="290302" y="2635017"/>
            <a:ext cx="6858000" cy="193899"/>
          </a:xfrm>
        </p:spPr>
        <p:txBody>
          <a:bodyPr anchor="t">
            <a:spAutoFit/>
          </a:bodyPr>
          <a:lstStyle>
            <a:lvl1pPr marL="0" marR="0" indent="0" algn="l" defTabSz="685800" rtl="0" eaLnBrk="1" fontAlgn="auto" latinLnBrk="0" hangingPunct="1">
              <a:lnSpc>
                <a:spcPct val="90000"/>
              </a:lnSpc>
              <a:spcBef>
                <a:spcPts val="375"/>
              </a:spcBef>
              <a:spcAft>
                <a:spcPts val="0"/>
              </a:spcAft>
              <a:buClrTx/>
              <a:buSzTx/>
              <a:buFont typeface="Arial" panose="020B0604020202020204" pitchFamily="34" charset="0"/>
              <a:buNone/>
              <a:tabLst/>
              <a:defRPr sz="14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dirty="0"/>
              <a:t>Insert date, version number</a:t>
            </a:r>
          </a:p>
        </p:txBody>
      </p:sp>
      <p:grpSp>
        <p:nvGrpSpPr>
          <p:cNvPr id="30" name="Group 29">
            <a:extLst>
              <a:ext uri="{FF2B5EF4-FFF2-40B4-BE49-F238E27FC236}">
                <a16:creationId xmlns:a16="http://schemas.microsoft.com/office/drawing/2014/main" id="{D0FDD42B-2D57-8547-82A8-8E6CF6E6A82F}"/>
              </a:ext>
            </a:extLst>
          </p:cNvPr>
          <p:cNvGrpSpPr/>
          <p:nvPr/>
        </p:nvGrpSpPr>
        <p:grpSpPr>
          <a:xfrm>
            <a:off x="-1614700" y="-30655"/>
            <a:ext cx="1438884" cy="6498274"/>
            <a:chOff x="-1614700" y="-30655"/>
            <a:chExt cx="1438884" cy="6498274"/>
          </a:xfrm>
        </p:grpSpPr>
        <p:grpSp>
          <p:nvGrpSpPr>
            <p:cNvPr id="31" name="Group 30">
              <a:extLst>
                <a:ext uri="{FF2B5EF4-FFF2-40B4-BE49-F238E27FC236}">
                  <a16:creationId xmlns:a16="http://schemas.microsoft.com/office/drawing/2014/main" id="{FEE9158B-0FE1-AC4D-9A2E-B5C18FAEE3E3}"/>
                </a:ext>
              </a:extLst>
            </p:cNvPr>
            <p:cNvGrpSpPr/>
            <p:nvPr/>
          </p:nvGrpSpPr>
          <p:grpSpPr>
            <a:xfrm>
              <a:off x="-1164110" y="-30655"/>
              <a:ext cx="988294" cy="6498274"/>
              <a:chOff x="-1460993" y="-27483"/>
              <a:chExt cx="988294" cy="6498274"/>
            </a:xfrm>
          </p:grpSpPr>
          <p:sp>
            <p:nvSpPr>
              <p:cNvPr id="62" name="Rectangle 61">
                <a:extLst>
                  <a:ext uri="{FF2B5EF4-FFF2-40B4-BE49-F238E27FC236}">
                    <a16:creationId xmlns:a16="http://schemas.microsoft.com/office/drawing/2014/main" id="{3D2C695B-EC5E-A04F-B2E6-7D5DC1858309}"/>
                  </a:ext>
                </a:extLst>
              </p:cNvPr>
              <p:cNvSpPr/>
              <p:nvPr/>
            </p:nvSpPr>
            <p:spPr bwMode="auto">
              <a:xfrm>
                <a:off x="-930962" y="-27481"/>
                <a:ext cx="457200" cy="457200"/>
              </a:xfrm>
              <a:prstGeom prst="rect">
                <a:avLst/>
              </a:prstGeom>
              <a:solidFill>
                <a:srgbClr val="2E1A47"/>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R46</a:t>
                </a:r>
              </a:p>
              <a:p>
                <a:pPr algn="ctr"/>
                <a:r>
                  <a:rPr lang="en-US" sz="800" dirty="0">
                    <a:solidFill>
                      <a:srgbClr val="FFFFFF"/>
                    </a:solidFill>
                    <a:cs typeface="Arial" panose="020B0604020202020204" pitchFamily="34" charset="0"/>
                  </a:rPr>
                  <a:t>G26 </a:t>
                </a:r>
              </a:p>
              <a:p>
                <a:pPr algn="ctr"/>
                <a:r>
                  <a:rPr lang="en-US" sz="800" dirty="0">
                    <a:solidFill>
                      <a:srgbClr val="FFFFFF"/>
                    </a:solidFill>
                    <a:cs typeface="Arial" panose="020B0604020202020204" pitchFamily="34" charset="0"/>
                  </a:rPr>
                  <a:t>B71</a:t>
                </a:r>
              </a:p>
            </p:txBody>
          </p:sp>
          <p:sp>
            <p:nvSpPr>
              <p:cNvPr id="63" name="Rectangle 62">
                <a:extLst>
                  <a:ext uri="{FF2B5EF4-FFF2-40B4-BE49-F238E27FC236}">
                    <a16:creationId xmlns:a16="http://schemas.microsoft.com/office/drawing/2014/main" id="{A2A738AC-8F1A-0B4D-AEA4-F6F0F4506E07}"/>
                  </a:ext>
                </a:extLst>
              </p:cNvPr>
              <p:cNvSpPr/>
              <p:nvPr/>
            </p:nvSpPr>
            <p:spPr bwMode="auto">
              <a:xfrm>
                <a:off x="-930962" y="571483"/>
                <a:ext cx="457200" cy="457200"/>
              </a:xfrm>
              <a:prstGeom prst="rect">
                <a:avLst/>
              </a:prstGeom>
              <a:solidFill>
                <a:srgbClr val="7C6992"/>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B124</a:t>
                </a:r>
              </a:p>
              <a:p>
                <a:pPr algn="ctr"/>
                <a:r>
                  <a:rPr lang="en-US" sz="800" dirty="0">
                    <a:solidFill>
                      <a:srgbClr val="FFFFFF"/>
                    </a:solidFill>
                    <a:cs typeface="Arial" panose="020B0604020202020204" pitchFamily="34" charset="0"/>
                  </a:rPr>
                  <a:t>G105 </a:t>
                </a:r>
              </a:p>
              <a:p>
                <a:pPr algn="ctr"/>
                <a:r>
                  <a:rPr lang="en-US" sz="800" dirty="0">
                    <a:solidFill>
                      <a:srgbClr val="FFFFFF"/>
                    </a:solidFill>
                    <a:cs typeface="Arial" panose="020B0604020202020204" pitchFamily="34" charset="0"/>
                  </a:rPr>
                  <a:t>B146</a:t>
                </a:r>
              </a:p>
            </p:txBody>
          </p:sp>
          <p:sp>
            <p:nvSpPr>
              <p:cNvPr id="64" name="Rectangle 63">
                <a:extLst>
                  <a:ext uri="{FF2B5EF4-FFF2-40B4-BE49-F238E27FC236}">
                    <a16:creationId xmlns:a16="http://schemas.microsoft.com/office/drawing/2014/main" id="{7FF98B64-5334-504E-87CA-ECFC5C57D92E}"/>
                  </a:ext>
                </a:extLst>
              </p:cNvPr>
              <p:cNvSpPr/>
              <p:nvPr/>
            </p:nvSpPr>
            <p:spPr bwMode="auto">
              <a:xfrm>
                <a:off x="-930962" y="1170444"/>
                <a:ext cx="457200" cy="457200"/>
              </a:xfrm>
              <a:prstGeom prst="rect">
                <a:avLst/>
              </a:prstGeom>
              <a:solidFill>
                <a:srgbClr val="AFABC9"/>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R175</a:t>
                </a:r>
              </a:p>
              <a:p>
                <a:pPr algn="ctr"/>
                <a:r>
                  <a:rPr lang="en-US" sz="800" dirty="0">
                    <a:solidFill>
                      <a:srgbClr val="FFFFFF"/>
                    </a:solidFill>
                    <a:cs typeface="Arial" panose="020B0604020202020204" pitchFamily="34" charset="0"/>
                  </a:rPr>
                  <a:t>G171 </a:t>
                </a:r>
              </a:p>
              <a:p>
                <a:pPr algn="ctr"/>
                <a:r>
                  <a:rPr lang="en-US" sz="800" dirty="0">
                    <a:solidFill>
                      <a:srgbClr val="FFFFFF"/>
                    </a:solidFill>
                    <a:cs typeface="Arial" panose="020B0604020202020204" pitchFamily="34" charset="0"/>
                  </a:rPr>
                  <a:t>B201</a:t>
                </a:r>
              </a:p>
            </p:txBody>
          </p:sp>
          <p:sp>
            <p:nvSpPr>
              <p:cNvPr id="65" name="Rectangle 64">
                <a:extLst>
                  <a:ext uri="{FF2B5EF4-FFF2-40B4-BE49-F238E27FC236}">
                    <a16:creationId xmlns:a16="http://schemas.microsoft.com/office/drawing/2014/main" id="{4E13AB9B-52F5-8547-906E-A2EFA47D0BE5}"/>
                  </a:ext>
                </a:extLst>
              </p:cNvPr>
              <p:cNvSpPr/>
              <p:nvPr/>
            </p:nvSpPr>
            <p:spPr bwMode="auto">
              <a:xfrm>
                <a:off x="-930962" y="1769405"/>
                <a:ext cx="457200" cy="457200"/>
              </a:xfrm>
              <a:prstGeom prst="rect">
                <a:avLst/>
              </a:prstGeom>
              <a:solidFill>
                <a:srgbClr val="C9C9C9"/>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464646"/>
                    </a:solidFill>
                    <a:cs typeface="Arial" panose="020B0604020202020204" pitchFamily="34" charset="0"/>
                  </a:rPr>
                  <a:t>R201</a:t>
                </a:r>
              </a:p>
              <a:p>
                <a:pPr algn="ctr"/>
                <a:r>
                  <a:rPr lang="en-US" sz="800" dirty="0">
                    <a:solidFill>
                      <a:srgbClr val="464646"/>
                    </a:solidFill>
                    <a:cs typeface="Arial" panose="020B0604020202020204" pitchFamily="34" charset="0"/>
                  </a:rPr>
                  <a:t>G201</a:t>
                </a:r>
              </a:p>
              <a:p>
                <a:pPr algn="ctr"/>
                <a:r>
                  <a:rPr lang="en-US" sz="800" dirty="0">
                    <a:solidFill>
                      <a:srgbClr val="464646"/>
                    </a:solidFill>
                    <a:cs typeface="Arial" panose="020B0604020202020204" pitchFamily="34" charset="0"/>
                  </a:rPr>
                  <a:t>B201</a:t>
                </a:r>
              </a:p>
            </p:txBody>
          </p:sp>
          <p:sp>
            <p:nvSpPr>
              <p:cNvPr id="66" name="Rectangle 65">
                <a:extLst>
                  <a:ext uri="{FF2B5EF4-FFF2-40B4-BE49-F238E27FC236}">
                    <a16:creationId xmlns:a16="http://schemas.microsoft.com/office/drawing/2014/main" id="{4E969387-9D8D-5B40-81B5-34D844300D31}"/>
                  </a:ext>
                </a:extLst>
              </p:cNvPr>
              <p:cNvSpPr/>
              <p:nvPr/>
            </p:nvSpPr>
            <p:spPr bwMode="auto">
              <a:xfrm>
                <a:off x="-930962" y="4224350"/>
                <a:ext cx="457200" cy="457200"/>
              </a:xfrm>
              <a:prstGeom prst="rect">
                <a:avLst/>
              </a:prstGeom>
              <a:solidFill>
                <a:srgbClr val="FF0000"/>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R255 </a:t>
                </a:r>
              </a:p>
              <a:p>
                <a:pPr algn="ctr"/>
                <a:r>
                  <a:rPr lang="en-US" sz="800" dirty="0">
                    <a:solidFill>
                      <a:srgbClr val="FFFFFF"/>
                    </a:solidFill>
                    <a:cs typeface="Arial" panose="020B0604020202020204" pitchFamily="34" charset="0"/>
                  </a:rPr>
                  <a:t>G0 </a:t>
                </a:r>
              </a:p>
              <a:p>
                <a:pPr algn="ctr"/>
                <a:r>
                  <a:rPr lang="en-US" sz="800" dirty="0">
                    <a:solidFill>
                      <a:srgbClr val="FFFFFF"/>
                    </a:solidFill>
                    <a:cs typeface="Arial" panose="020B0604020202020204" pitchFamily="34" charset="0"/>
                  </a:rPr>
                  <a:t>B0</a:t>
                </a:r>
              </a:p>
            </p:txBody>
          </p:sp>
          <p:sp>
            <p:nvSpPr>
              <p:cNvPr id="67" name="Rectangle 66">
                <a:extLst>
                  <a:ext uri="{FF2B5EF4-FFF2-40B4-BE49-F238E27FC236}">
                    <a16:creationId xmlns:a16="http://schemas.microsoft.com/office/drawing/2014/main" id="{37C663F3-BF59-E24D-830E-D8612EF85821}"/>
                  </a:ext>
                </a:extLst>
              </p:cNvPr>
              <p:cNvSpPr/>
              <p:nvPr/>
            </p:nvSpPr>
            <p:spPr bwMode="auto">
              <a:xfrm>
                <a:off x="-930962" y="5414628"/>
                <a:ext cx="457200" cy="457200"/>
              </a:xfrm>
              <a:prstGeom prst="rect">
                <a:avLst/>
              </a:prstGeom>
              <a:solidFill>
                <a:srgbClr val="464646"/>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 70</a:t>
                </a:r>
              </a:p>
              <a:p>
                <a:pPr algn="ctr"/>
                <a:r>
                  <a:rPr lang="en-US" sz="800" dirty="0">
                    <a:solidFill>
                      <a:srgbClr val="FFFFFF"/>
                    </a:solidFill>
                    <a:cs typeface="Arial" panose="020B0604020202020204" pitchFamily="34" charset="0"/>
                  </a:rPr>
                  <a:t>G 70</a:t>
                </a:r>
              </a:p>
              <a:p>
                <a:pPr algn="ctr"/>
                <a:r>
                  <a:rPr lang="en-US" sz="800" dirty="0">
                    <a:solidFill>
                      <a:srgbClr val="FFFFFF"/>
                    </a:solidFill>
                    <a:cs typeface="Arial" panose="020B0604020202020204" pitchFamily="34" charset="0"/>
                  </a:rPr>
                  <a:t>B 70</a:t>
                </a:r>
              </a:p>
            </p:txBody>
          </p:sp>
          <p:sp>
            <p:nvSpPr>
              <p:cNvPr id="68" name="Rectangle 67">
                <a:extLst>
                  <a:ext uri="{FF2B5EF4-FFF2-40B4-BE49-F238E27FC236}">
                    <a16:creationId xmlns:a16="http://schemas.microsoft.com/office/drawing/2014/main" id="{61741BE5-FA86-0E4E-9586-3FD0A13189EE}"/>
                  </a:ext>
                </a:extLst>
              </p:cNvPr>
              <p:cNvSpPr/>
              <p:nvPr/>
            </p:nvSpPr>
            <p:spPr bwMode="auto">
              <a:xfrm>
                <a:off x="-930962" y="6013588"/>
                <a:ext cx="457200" cy="457200"/>
              </a:xfrm>
              <a:prstGeom prst="rect">
                <a:avLst/>
              </a:prstGeom>
              <a:solidFill>
                <a:srgbClr val="2E1A47"/>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R46</a:t>
                </a:r>
              </a:p>
              <a:p>
                <a:pPr algn="ctr"/>
                <a:r>
                  <a:rPr lang="en-US" sz="800" dirty="0">
                    <a:solidFill>
                      <a:srgbClr val="FFFFFF"/>
                    </a:solidFill>
                    <a:cs typeface="Arial" panose="020B0604020202020204" pitchFamily="34" charset="0"/>
                  </a:rPr>
                  <a:t>G26 </a:t>
                </a:r>
              </a:p>
              <a:p>
                <a:pPr algn="ctr"/>
                <a:r>
                  <a:rPr lang="en-US" sz="800" dirty="0">
                    <a:solidFill>
                      <a:srgbClr val="FFFFFF"/>
                    </a:solidFill>
                    <a:cs typeface="Arial" panose="020B0604020202020204" pitchFamily="34" charset="0"/>
                  </a:rPr>
                  <a:t>B71</a:t>
                </a:r>
              </a:p>
            </p:txBody>
          </p:sp>
          <p:sp>
            <p:nvSpPr>
              <p:cNvPr id="69" name="Rectangle 68">
                <a:extLst>
                  <a:ext uri="{FF2B5EF4-FFF2-40B4-BE49-F238E27FC236}">
                    <a16:creationId xmlns:a16="http://schemas.microsoft.com/office/drawing/2014/main" id="{FC7E80A4-991C-DA44-B522-1D2D9935E8D0}"/>
                  </a:ext>
                </a:extLst>
              </p:cNvPr>
              <p:cNvSpPr/>
              <p:nvPr/>
            </p:nvSpPr>
            <p:spPr bwMode="auto">
              <a:xfrm>
                <a:off x="-930962" y="2376012"/>
                <a:ext cx="457200" cy="457200"/>
              </a:xfrm>
              <a:prstGeom prst="rect">
                <a:avLst/>
              </a:prstGeom>
              <a:solidFill>
                <a:srgbClr val="A8A8A8"/>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R168 G168 </a:t>
                </a:r>
              </a:p>
              <a:p>
                <a:pPr algn="ctr"/>
                <a:r>
                  <a:rPr lang="en-US" sz="800" dirty="0">
                    <a:solidFill>
                      <a:srgbClr val="FFFFFF"/>
                    </a:solidFill>
                    <a:cs typeface="Arial" panose="020B0604020202020204" pitchFamily="34" charset="0"/>
                  </a:rPr>
                  <a:t>B168</a:t>
                </a:r>
              </a:p>
            </p:txBody>
          </p:sp>
          <p:sp>
            <p:nvSpPr>
              <p:cNvPr id="70" name="Rectangle 69">
                <a:extLst>
                  <a:ext uri="{FF2B5EF4-FFF2-40B4-BE49-F238E27FC236}">
                    <a16:creationId xmlns:a16="http://schemas.microsoft.com/office/drawing/2014/main" id="{9A8EBFD0-FC8C-2D49-BB7F-C519561CFC04}"/>
                  </a:ext>
                </a:extLst>
              </p:cNvPr>
              <p:cNvSpPr/>
              <p:nvPr/>
            </p:nvSpPr>
            <p:spPr bwMode="auto">
              <a:xfrm>
                <a:off x="-930962" y="2974972"/>
                <a:ext cx="457200" cy="457200"/>
              </a:xfrm>
              <a:prstGeom prst="rect">
                <a:avLst/>
              </a:prstGeom>
              <a:solidFill>
                <a:srgbClr val="707070"/>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R112 </a:t>
                </a:r>
              </a:p>
              <a:p>
                <a:pPr algn="ctr"/>
                <a:r>
                  <a:rPr lang="en-US" sz="800" dirty="0">
                    <a:solidFill>
                      <a:srgbClr val="FFFFFF"/>
                    </a:solidFill>
                    <a:cs typeface="Arial" panose="020B0604020202020204" pitchFamily="34" charset="0"/>
                  </a:rPr>
                  <a:t>G112 B112</a:t>
                </a:r>
              </a:p>
            </p:txBody>
          </p:sp>
          <p:sp>
            <p:nvSpPr>
              <p:cNvPr id="71" name="Rectangle 70">
                <a:extLst>
                  <a:ext uri="{FF2B5EF4-FFF2-40B4-BE49-F238E27FC236}">
                    <a16:creationId xmlns:a16="http://schemas.microsoft.com/office/drawing/2014/main" id="{8E6242B7-E199-1B47-BB8F-67FFCC0B98FC}"/>
                  </a:ext>
                </a:extLst>
              </p:cNvPr>
              <p:cNvSpPr/>
              <p:nvPr/>
            </p:nvSpPr>
            <p:spPr bwMode="auto">
              <a:xfrm>
                <a:off x="-929899" y="4815667"/>
                <a:ext cx="457200" cy="457200"/>
              </a:xfrm>
              <a:prstGeom prst="rect">
                <a:avLst/>
              </a:prstGeom>
              <a:solidFill>
                <a:srgbClr val="00B050"/>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R0 G176 B80</a:t>
                </a:r>
              </a:p>
            </p:txBody>
          </p:sp>
          <p:sp>
            <p:nvSpPr>
              <p:cNvPr id="72" name="Rectangle 71">
                <a:extLst>
                  <a:ext uri="{FF2B5EF4-FFF2-40B4-BE49-F238E27FC236}">
                    <a16:creationId xmlns:a16="http://schemas.microsoft.com/office/drawing/2014/main" id="{C9C68A88-46EC-F244-9861-04EABE88522A}"/>
                  </a:ext>
                </a:extLst>
              </p:cNvPr>
              <p:cNvSpPr/>
              <p:nvPr/>
            </p:nvSpPr>
            <p:spPr bwMode="auto">
              <a:xfrm rot="16200000">
                <a:off x="-1460994" y="-27482"/>
                <a:ext cx="457201" cy="457200"/>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700" dirty="0">
                    <a:solidFill>
                      <a:srgbClr val="404040"/>
                    </a:solidFill>
                    <a:cs typeface="Arial" panose="020B0604020202020204" pitchFamily="34" charset="0"/>
                  </a:rPr>
                  <a:t>MAIN COLOR</a:t>
                </a:r>
              </a:p>
            </p:txBody>
          </p:sp>
          <p:sp>
            <p:nvSpPr>
              <p:cNvPr id="73" name="Rectangle 72">
                <a:extLst>
                  <a:ext uri="{FF2B5EF4-FFF2-40B4-BE49-F238E27FC236}">
                    <a16:creationId xmlns:a16="http://schemas.microsoft.com/office/drawing/2014/main" id="{3AF3206E-6577-F64A-B9F1-332E34BE43AE}"/>
                  </a:ext>
                </a:extLst>
              </p:cNvPr>
              <p:cNvSpPr/>
              <p:nvPr/>
            </p:nvSpPr>
            <p:spPr bwMode="auto">
              <a:xfrm rot="16200000">
                <a:off x="-2826057" y="2247650"/>
                <a:ext cx="3498430"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700" dirty="0">
                    <a:solidFill>
                      <a:srgbClr val="404040"/>
                    </a:solidFill>
                    <a:cs typeface="Arial" panose="020B0604020202020204" pitchFamily="34" charset="0"/>
                  </a:rPr>
                  <a:t>SECONDARY PALETTE: ACCENT COLORS</a:t>
                </a:r>
              </a:p>
            </p:txBody>
          </p:sp>
          <p:sp>
            <p:nvSpPr>
              <p:cNvPr id="74" name="Rectangle 73">
                <a:extLst>
                  <a:ext uri="{FF2B5EF4-FFF2-40B4-BE49-F238E27FC236}">
                    <a16:creationId xmlns:a16="http://schemas.microsoft.com/office/drawing/2014/main" id="{2A521A87-1AB0-FC45-8102-4B3CB0D19BC5}"/>
                  </a:ext>
                </a:extLst>
              </p:cNvPr>
              <p:cNvSpPr/>
              <p:nvPr/>
            </p:nvSpPr>
            <p:spPr bwMode="auto">
              <a:xfrm rot="16200000">
                <a:off x="-1604923" y="5869663"/>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700" dirty="0">
                    <a:solidFill>
                      <a:srgbClr val="404040"/>
                    </a:solidFill>
                    <a:cs typeface="Arial" panose="020B0604020202020204" pitchFamily="34" charset="0"/>
                  </a:rPr>
                  <a:t>TEXT COLORS</a:t>
                </a:r>
              </a:p>
            </p:txBody>
          </p:sp>
        </p:grpSp>
        <p:sp>
          <p:nvSpPr>
            <p:cNvPr id="32" name="Rectangle 31">
              <a:extLst>
                <a:ext uri="{FF2B5EF4-FFF2-40B4-BE49-F238E27FC236}">
                  <a16:creationId xmlns:a16="http://schemas.microsoft.com/office/drawing/2014/main" id="{B2354A70-834B-8D45-91F0-9A2E12091250}"/>
                </a:ext>
              </a:extLst>
            </p:cNvPr>
            <p:cNvSpPr/>
            <p:nvPr/>
          </p:nvSpPr>
          <p:spPr bwMode="auto">
            <a:xfrm rot="16200000">
              <a:off x="-1463595" y="4513011"/>
              <a:ext cx="1056163" cy="457201"/>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700" dirty="0">
                  <a:solidFill>
                    <a:srgbClr val="404040"/>
                  </a:solidFill>
                  <a:cs typeface="Arial" panose="020B0604020202020204" pitchFamily="34" charset="0"/>
                </a:rPr>
                <a:t>SPECIFIC FOR MARKET FLUCTUATIONS ONLY</a:t>
              </a:r>
            </a:p>
          </p:txBody>
        </p:sp>
        <p:sp>
          <p:nvSpPr>
            <p:cNvPr id="33" name="Rectangle 32">
              <a:extLst>
                <a:ext uri="{FF2B5EF4-FFF2-40B4-BE49-F238E27FC236}">
                  <a16:creationId xmlns:a16="http://schemas.microsoft.com/office/drawing/2014/main" id="{D05833D7-1A3B-A146-9859-A8C928A1F8D5}"/>
                </a:ext>
              </a:extLst>
            </p:cNvPr>
            <p:cNvSpPr/>
            <p:nvPr/>
          </p:nvSpPr>
          <p:spPr bwMode="auto">
            <a:xfrm>
              <a:off x="-637079" y="3609541"/>
              <a:ext cx="457200" cy="457200"/>
            </a:xfrm>
            <a:prstGeom prst="rect">
              <a:avLst/>
            </a:prstGeom>
            <a:solidFill>
              <a:srgbClr val="B0E0E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r>
                <a:rPr lang="en-US" sz="800" dirty="0">
                  <a:solidFill>
                    <a:srgbClr val="464646"/>
                  </a:solidFill>
                  <a:cs typeface="Arial" panose="020B0604020202020204" pitchFamily="34" charset="0"/>
                </a:rPr>
                <a:t>R176 </a:t>
              </a:r>
            </a:p>
            <a:p>
              <a:pPr algn="ctr"/>
              <a:r>
                <a:rPr lang="en-US" sz="800" dirty="0">
                  <a:solidFill>
                    <a:srgbClr val="464646"/>
                  </a:solidFill>
                  <a:cs typeface="Arial" panose="020B0604020202020204" pitchFamily="34" charset="0"/>
                </a:rPr>
                <a:t>G224 B226</a:t>
              </a:r>
            </a:p>
          </p:txBody>
        </p:sp>
        <p:sp>
          <p:nvSpPr>
            <p:cNvPr id="34" name="Rectangle 33">
              <a:extLst>
                <a:ext uri="{FF2B5EF4-FFF2-40B4-BE49-F238E27FC236}">
                  <a16:creationId xmlns:a16="http://schemas.microsoft.com/office/drawing/2014/main" id="{B287DD08-0A80-014B-A644-654E1A5E85E7}"/>
                </a:ext>
              </a:extLst>
            </p:cNvPr>
            <p:cNvSpPr/>
            <p:nvPr/>
          </p:nvSpPr>
          <p:spPr bwMode="auto">
            <a:xfrm>
              <a:off x="-1395773" y="1786087"/>
              <a:ext cx="457200" cy="457200"/>
            </a:xfrm>
            <a:prstGeom prst="rect">
              <a:avLst/>
            </a:prstGeom>
            <a:solidFill>
              <a:srgbClr val="FBB74C"/>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B251</a:t>
              </a:r>
            </a:p>
            <a:p>
              <a:pPr algn="ctr"/>
              <a:r>
                <a:rPr lang="en-US" sz="800" dirty="0">
                  <a:solidFill>
                    <a:srgbClr val="FFFFFF"/>
                  </a:solidFill>
                  <a:cs typeface="Arial" panose="020B0604020202020204" pitchFamily="34" charset="0"/>
                </a:rPr>
                <a:t>G183 </a:t>
              </a:r>
            </a:p>
            <a:p>
              <a:pPr algn="ctr"/>
              <a:r>
                <a:rPr lang="en-US" sz="800" dirty="0">
                  <a:solidFill>
                    <a:srgbClr val="FFFFFF"/>
                  </a:solidFill>
                  <a:cs typeface="Arial" panose="020B0604020202020204" pitchFamily="34" charset="0"/>
                </a:rPr>
                <a:t>B76</a:t>
              </a:r>
            </a:p>
          </p:txBody>
        </p:sp>
        <p:sp>
          <p:nvSpPr>
            <p:cNvPr id="57" name="Rectangle 56">
              <a:extLst>
                <a:ext uri="{FF2B5EF4-FFF2-40B4-BE49-F238E27FC236}">
                  <a16:creationId xmlns:a16="http://schemas.microsoft.com/office/drawing/2014/main" id="{2F1AE956-FDC5-F046-9C07-7137175B09B0}"/>
                </a:ext>
              </a:extLst>
            </p:cNvPr>
            <p:cNvSpPr/>
            <p:nvPr/>
          </p:nvSpPr>
          <p:spPr bwMode="auto">
            <a:xfrm>
              <a:off x="-1395773" y="2385048"/>
              <a:ext cx="457200" cy="457200"/>
            </a:xfrm>
            <a:prstGeom prst="rect">
              <a:avLst/>
            </a:prstGeom>
            <a:solidFill>
              <a:srgbClr val="7CB07A"/>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R124</a:t>
              </a:r>
            </a:p>
            <a:p>
              <a:pPr algn="ctr"/>
              <a:r>
                <a:rPr lang="en-US" sz="800" dirty="0">
                  <a:solidFill>
                    <a:srgbClr val="FFFFFF"/>
                  </a:solidFill>
                  <a:cs typeface="Arial" panose="020B0604020202020204" pitchFamily="34" charset="0"/>
                </a:rPr>
                <a:t>G176 </a:t>
              </a:r>
            </a:p>
            <a:p>
              <a:pPr algn="ctr"/>
              <a:r>
                <a:rPr lang="en-US" sz="800" dirty="0">
                  <a:solidFill>
                    <a:srgbClr val="FFFFFF"/>
                  </a:solidFill>
                  <a:cs typeface="Arial" panose="020B0604020202020204" pitchFamily="34" charset="0"/>
                </a:rPr>
                <a:t>B122</a:t>
              </a:r>
            </a:p>
          </p:txBody>
        </p:sp>
        <p:sp>
          <p:nvSpPr>
            <p:cNvPr id="59" name="Rectangle 58">
              <a:extLst>
                <a:ext uri="{FF2B5EF4-FFF2-40B4-BE49-F238E27FC236}">
                  <a16:creationId xmlns:a16="http://schemas.microsoft.com/office/drawing/2014/main" id="{1414CFCA-D270-B14B-BF39-D8DC1C72F2DE}"/>
                </a:ext>
              </a:extLst>
            </p:cNvPr>
            <p:cNvSpPr/>
            <p:nvPr/>
          </p:nvSpPr>
          <p:spPr bwMode="auto">
            <a:xfrm>
              <a:off x="-1395773" y="2984009"/>
              <a:ext cx="457200" cy="457200"/>
            </a:xfrm>
            <a:prstGeom prst="rect">
              <a:avLst/>
            </a:prstGeom>
            <a:solidFill>
              <a:srgbClr val="2B8A8C"/>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R43</a:t>
              </a:r>
            </a:p>
            <a:p>
              <a:pPr algn="ctr"/>
              <a:r>
                <a:rPr lang="en-US" sz="800" dirty="0">
                  <a:solidFill>
                    <a:srgbClr val="FFFFFF"/>
                  </a:solidFill>
                  <a:cs typeface="Arial" panose="020B0604020202020204" pitchFamily="34" charset="0"/>
                </a:rPr>
                <a:t>G138</a:t>
              </a:r>
            </a:p>
            <a:p>
              <a:pPr algn="ctr"/>
              <a:r>
                <a:rPr lang="en-US" sz="800" dirty="0">
                  <a:solidFill>
                    <a:srgbClr val="FFFFFF"/>
                  </a:solidFill>
                  <a:cs typeface="Arial" panose="020B0604020202020204" pitchFamily="34" charset="0"/>
                </a:rPr>
                <a:t>B140</a:t>
              </a:r>
            </a:p>
          </p:txBody>
        </p:sp>
        <p:sp>
          <p:nvSpPr>
            <p:cNvPr id="60" name="Rectangle 59">
              <a:extLst>
                <a:ext uri="{FF2B5EF4-FFF2-40B4-BE49-F238E27FC236}">
                  <a16:creationId xmlns:a16="http://schemas.microsoft.com/office/drawing/2014/main" id="{FFC18E9A-553E-9448-9433-B3221FC41C18}"/>
                </a:ext>
              </a:extLst>
            </p:cNvPr>
            <p:cNvSpPr/>
            <p:nvPr/>
          </p:nvSpPr>
          <p:spPr bwMode="auto">
            <a:xfrm>
              <a:off x="-1395773" y="3590616"/>
              <a:ext cx="457200" cy="457200"/>
            </a:xfrm>
            <a:prstGeom prst="rect">
              <a:avLst/>
            </a:prstGeom>
            <a:solidFill>
              <a:srgbClr val="68A1D8"/>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R104 G161 </a:t>
              </a:r>
            </a:p>
            <a:p>
              <a:pPr algn="ctr"/>
              <a:r>
                <a:rPr lang="en-US" sz="800" dirty="0">
                  <a:solidFill>
                    <a:srgbClr val="FFFFFF"/>
                  </a:solidFill>
                  <a:cs typeface="Arial" panose="020B0604020202020204" pitchFamily="34" charset="0"/>
                </a:rPr>
                <a:t>B216</a:t>
              </a:r>
            </a:p>
          </p:txBody>
        </p:sp>
        <p:sp>
          <p:nvSpPr>
            <p:cNvPr id="61" name="Rectangle 60">
              <a:extLst>
                <a:ext uri="{FF2B5EF4-FFF2-40B4-BE49-F238E27FC236}">
                  <a16:creationId xmlns:a16="http://schemas.microsoft.com/office/drawing/2014/main" id="{B2F8E419-964E-1742-955E-D9FD03234502}"/>
                </a:ext>
              </a:extLst>
            </p:cNvPr>
            <p:cNvSpPr/>
            <p:nvPr/>
          </p:nvSpPr>
          <p:spPr bwMode="auto">
            <a:xfrm rot="16200000">
              <a:off x="-2686311" y="2857697"/>
              <a:ext cx="2261730" cy="118507"/>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700" dirty="0">
                  <a:solidFill>
                    <a:srgbClr val="404040"/>
                  </a:solidFill>
                  <a:cs typeface="Arial" panose="020B0604020202020204" pitchFamily="34" charset="0"/>
                </a:rPr>
                <a:t>FOR DATA VISUALIZATION ONLY</a:t>
              </a:r>
            </a:p>
          </p:txBody>
        </p:sp>
      </p:grpSp>
      <p:pic>
        <p:nvPicPr>
          <p:cNvPr id="29" name="Picture 28">
            <a:extLst>
              <a:ext uri="{FF2B5EF4-FFF2-40B4-BE49-F238E27FC236}">
                <a16:creationId xmlns:a16="http://schemas.microsoft.com/office/drawing/2014/main" id="{A6C60D53-4CD5-6246-92E9-3F1DF3F6FD68}"/>
              </a:ext>
            </a:extLst>
          </p:cNvPr>
          <p:cNvPicPr>
            <a:picLocks noChangeAspect="1"/>
          </p:cNvPicPr>
          <p:nvPr userDrawn="1"/>
        </p:nvPicPr>
        <p:blipFill>
          <a:blip r:embed="rId2"/>
          <a:stretch>
            <a:fillRect/>
          </a:stretch>
        </p:blipFill>
        <p:spPr>
          <a:xfrm>
            <a:off x="204222" y="6538931"/>
            <a:ext cx="1193800" cy="282052"/>
          </a:xfrm>
          <a:prstGeom prst="rect">
            <a:avLst/>
          </a:prstGeom>
        </p:spPr>
      </p:pic>
      <p:sp>
        <p:nvSpPr>
          <p:cNvPr id="35" name="TextBox 34"/>
          <p:cNvSpPr txBox="1"/>
          <p:nvPr userDrawn="1"/>
        </p:nvSpPr>
        <p:spPr>
          <a:xfrm>
            <a:off x="6282267" y="6482288"/>
            <a:ext cx="2861733" cy="338554"/>
          </a:xfrm>
          <a:prstGeom prst="rect">
            <a:avLst/>
          </a:prstGeom>
          <a:noFill/>
        </p:spPr>
        <p:txBody>
          <a:bodyPr wrap="square" rtlCol="0">
            <a:spAutoFit/>
          </a:bodyPr>
          <a:lstStyle/>
          <a:p>
            <a:r>
              <a:rPr lang="en-US" sz="1600" b="1" dirty="0">
                <a:solidFill>
                  <a:schemeClr val="bg1"/>
                </a:solidFill>
              </a:rPr>
              <a:t>Truist</a:t>
            </a:r>
            <a:r>
              <a:rPr lang="en-US" sz="1600" b="1" baseline="0" dirty="0">
                <a:solidFill>
                  <a:schemeClr val="bg1"/>
                </a:solidFill>
              </a:rPr>
              <a:t> Equipment Finance</a:t>
            </a:r>
            <a:endParaRPr lang="en-US" sz="1600" b="1" dirty="0">
              <a:solidFill>
                <a:schemeClr val="bg1"/>
              </a:solidFill>
            </a:endParaRPr>
          </a:p>
        </p:txBody>
      </p:sp>
    </p:spTree>
    <p:extLst>
      <p:ext uri="{BB962C8B-B14F-4D97-AF65-F5344CB8AC3E}">
        <p14:creationId xmlns:p14="http://schemas.microsoft.com/office/powerpoint/2010/main" val="230863266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4 Bio">
    <p:bg>
      <p:bgPr>
        <a:solidFill>
          <a:schemeClr val="bg1"/>
        </a:solidFill>
        <a:effectLst/>
      </p:bgPr>
    </p:bg>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1F4DB1CD-0CD8-104B-9470-8983561F9E88}"/>
              </a:ext>
            </a:extLst>
          </p:cNvPr>
          <p:cNvSpPr>
            <a:spLocks noGrp="1"/>
          </p:cNvSpPr>
          <p:nvPr>
            <p:ph type="pic" sz="quarter" idx="40"/>
          </p:nvPr>
        </p:nvSpPr>
        <p:spPr>
          <a:xfrm>
            <a:off x="275035" y="1181595"/>
            <a:ext cx="1463040" cy="1833563"/>
          </a:xfrm>
          <a:solidFill>
            <a:schemeClr val="accent3"/>
          </a:solidFill>
        </p:spPr>
        <p:txBody>
          <a:bodyPr anchor="ctr" anchorCtr="0">
            <a:normAutofit/>
          </a:bodyPr>
          <a:lstStyle>
            <a:lvl1pPr marL="0" indent="0" algn="ctr">
              <a:spcBef>
                <a:spcPts val="450"/>
              </a:spcBef>
              <a:buFont typeface="+mj-lt"/>
              <a:buNone/>
              <a:defRPr sz="1000" b="0">
                <a:solidFill>
                  <a:schemeClr val="bg1"/>
                </a:solidFill>
              </a:defRPr>
            </a:lvl1pPr>
            <a:lvl2pPr marL="102870" indent="-102870" algn="ctr">
              <a:buFont typeface="+mj-lt"/>
              <a:buAutoNum type="arabicPeriod"/>
              <a:defRPr sz="600">
                <a:solidFill>
                  <a:schemeClr val="bg1"/>
                </a:solidFill>
              </a:defRPr>
            </a:lvl2pPr>
          </a:lstStyle>
          <a:p>
            <a:r>
              <a:rPr lang="en-US" dirty="0"/>
              <a:t>Click icon to add picture</a:t>
            </a:r>
          </a:p>
        </p:txBody>
      </p:sp>
      <p:cxnSp>
        <p:nvCxnSpPr>
          <p:cNvPr id="11" name="Straight Connector 10" hidden="1">
            <a:extLst>
              <a:ext uri="{FF2B5EF4-FFF2-40B4-BE49-F238E27FC236}">
                <a16:creationId xmlns:a16="http://schemas.microsoft.com/office/drawing/2014/main" id="{409FA81B-F0B8-1548-88C2-1C3BF854D24B}"/>
              </a:ext>
            </a:extLst>
          </p:cNvPr>
          <p:cNvCxnSpPr>
            <a:cxnSpLocks/>
          </p:cNvCxnSpPr>
          <p:nvPr/>
        </p:nvCxnSpPr>
        <p:spPr>
          <a:xfrm>
            <a:off x="274747" y="3401826"/>
            <a:ext cx="8356298" cy="0"/>
          </a:xfrm>
          <a:prstGeom prst="line">
            <a:avLst/>
          </a:prstGeom>
          <a:ln w="635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1" name="Picture Placeholder 2">
            <a:extLst>
              <a:ext uri="{FF2B5EF4-FFF2-40B4-BE49-F238E27FC236}">
                <a16:creationId xmlns:a16="http://schemas.microsoft.com/office/drawing/2014/main" id="{0E630F01-FE73-144A-B7EC-6109B66BA81B}"/>
              </a:ext>
            </a:extLst>
          </p:cNvPr>
          <p:cNvSpPr>
            <a:spLocks noGrp="1"/>
          </p:cNvSpPr>
          <p:nvPr>
            <p:ph type="pic" sz="quarter" idx="42"/>
          </p:nvPr>
        </p:nvSpPr>
        <p:spPr>
          <a:xfrm>
            <a:off x="275035" y="3355902"/>
            <a:ext cx="1463040" cy="1833563"/>
          </a:xfrm>
          <a:solidFill>
            <a:schemeClr val="accent3"/>
          </a:solidFill>
        </p:spPr>
        <p:txBody>
          <a:bodyPr anchor="ctr" anchorCtr="0">
            <a:normAutofit/>
          </a:bodyPr>
          <a:lstStyle>
            <a:lvl1pPr marL="0" indent="0" algn="ctr">
              <a:spcBef>
                <a:spcPts val="450"/>
              </a:spcBef>
              <a:buFont typeface="+mj-lt"/>
              <a:buNone/>
              <a:defRPr sz="1000" b="0">
                <a:solidFill>
                  <a:schemeClr val="bg1"/>
                </a:solidFill>
              </a:defRPr>
            </a:lvl1pPr>
            <a:lvl2pPr marL="102870" indent="-102870" algn="ctr">
              <a:buFont typeface="+mj-lt"/>
              <a:buAutoNum type="arabicPeriod"/>
              <a:defRPr sz="600">
                <a:solidFill>
                  <a:schemeClr val="bg1"/>
                </a:solidFill>
              </a:defRPr>
            </a:lvl2pPr>
          </a:lstStyle>
          <a:p>
            <a:r>
              <a:rPr lang="en-US" dirty="0"/>
              <a:t>Click icon to add picture</a:t>
            </a:r>
          </a:p>
        </p:txBody>
      </p:sp>
      <p:sp>
        <p:nvSpPr>
          <p:cNvPr id="22" name="Text Placeholder 4">
            <a:extLst>
              <a:ext uri="{FF2B5EF4-FFF2-40B4-BE49-F238E27FC236}">
                <a16:creationId xmlns:a16="http://schemas.microsoft.com/office/drawing/2014/main" id="{2C851CEC-29CC-0848-B698-4CEC08414151}"/>
              </a:ext>
            </a:extLst>
          </p:cNvPr>
          <p:cNvSpPr>
            <a:spLocks noGrp="1"/>
          </p:cNvSpPr>
          <p:nvPr>
            <p:ph type="body" sz="quarter" idx="43" hasCustomPrompt="1"/>
          </p:nvPr>
        </p:nvSpPr>
        <p:spPr>
          <a:xfrm>
            <a:off x="1827942" y="3355902"/>
            <a:ext cx="2540858" cy="1889006"/>
          </a:xfrm>
        </p:spPr>
        <p:txBody>
          <a:bodyPr/>
          <a:lstStyle>
            <a:lvl1pPr marL="0" indent="0">
              <a:spcBef>
                <a:spcPts val="0"/>
              </a:spcBef>
              <a:spcAft>
                <a:spcPts val="225"/>
              </a:spcAft>
              <a:buNone/>
              <a:defRPr sz="1050" b="1">
                <a:solidFill>
                  <a:schemeClr val="accent1"/>
                </a:solidFill>
              </a:defRPr>
            </a:lvl1pPr>
            <a:lvl2pPr marL="0" indent="0">
              <a:spcBef>
                <a:spcPts val="675"/>
              </a:spcBef>
              <a:buNone/>
              <a:defRPr sz="750" b="1">
                <a:solidFill>
                  <a:schemeClr val="accent3"/>
                </a:solidFill>
              </a:defRPr>
            </a:lvl2pPr>
            <a:lvl3pPr marL="0" marR="0" indent="0" algn="l" defTabSz="685800" rtl="0" eaLnBrk="1" fontAlgn="auto" latinLnBrk="0" hangingPunct="1">
              <a:lnSpc>
                <a:spcPct val="100000"/>
              </a:lnSpc>
              <a:spcBef>
                <a:spcPts val="375"/>
              </a:spcBef>
              <a:spcAft>
                <a:spcPts val="225"/>
              </a:spcAft>
              <a:buClr>
                <a:schemeClr val="accent6"/>
              </a:buClr>
              <a:buSzTx/>
              <a:buFont typeface="System Font Regular"/>
              <a:buNone/>
              <a:tabLst/>
              <a:defRPr sz="675"/>
            </a:lvl3pPr>
            <a:lvl4pPr marL="0" indent="0">
              <a:spcBef>
                <a:spcPts val="225"/>
              </a:spcBef>
              <a:buNone/>
              <a:defRPr sz="788" b="1">
                <a:solidFill>
                  <a:schemeClr val="accent3"/>
                </a:solidFill>
              </a:defRPr>
            </a:lvl4pPr>
            <a:lvl5pPr marL="738188" indent="0">
              <a:buNone/>
              <a:defRPr/>
            </a:lvl5pPr>
          </a:lstStyle>
          <a:p>
            <a:pPr lvl="0"/>
            <a:r>
              <a:rPr lang="en-US" dirty="0"/>
              <a:t>Name</a:t>
            </a:r>
          </a:p>
          <a:p>
            <a:pPr lvl="0"/>
            <a:r>
              <a:rPr lang="en-US" dirty="0"/>
              <a:t>Title</a:t>
            </a:r>
          </a:p>
          <a:p>
            <a:pPr lvl="1"/>
            <a:r>
              <a:rPr lang="en-US" dirty="0"/>
              <a:t>Experience</a:t>
            </a:r>
          </a:p>
          <a:p>
            <a:pPr lvl="2"/>
            <a:r>
              <a:rPr lang="en-US" dirty="0"/>
              <a:t>Use this area to provide specific experience and how it relates to the practice</a:t>
            </a:r>
          </a:p>
          <a:p>
            <a:pPr lvl="3"/>
            <a:r>
              <a:rPr lang="en-US" dirty="0"/>
              <a:t>Email</a:t>
            </a:r>
          </a:p>
          <a:p>
            <a:pPr lvl="3"/>
            <a:r>
              <a:rPr lang="en-US" dirty="0"/>
              <a:t>Phone number</a:t>
            </a:r>
          </a:p>
        </p:txBody>
      </p:sp>
      <p:sp>
        <p:nvSpPr>
          <p:cNvPr id="20" name="Text Placeholder 4">
            <a:extLst>
              <a:ext uri="{FF2B5EF4-FFF2-40B4-BE49-F238E27FC236}">
                <a16:creationId xmlns:a16="http://schemas.microsoft.com/office/drawing/2014/main" id="{D6F21A89-D84C-384D-B112-197C6C24B943}"/>
              </a:ext>
            </a:extLst>
          </p:cNvPr>
          <p:cNvSpPr>
            <a:spLocks noGrp="1"/>
          </p:cNvSpPr>
          <p:nvPr>
            <p:ph type="body" sz="quarter" idx="44" hasCustomPrompt="1"/>
          </p:nvPr>
        </p:nvSpPr>
        <p:spPr>
          <a:xfrm>
            <a:off x="1827942" y="1181595"/>
            <a:ext cx="2540858" cy="1889006"/>
          </a:xfrm>
        </p:spPr>
        <p:txBody>
          <a:bodyPr/>
          <a:lstStyle>
            <a:lvl1pPr marL="0" indent="0">
              <a:spcBef>
                <a:spcPts val="0"/>
              </a:spcBef>
              <a:spcAft>
                <a:spcPts val="225"/>
              </a:spcAft>
              <a:buNone/>
              <a:defRPr sz="1050" b="1">
                <a:solidFill>
                  <a:schemeClr val="accent1"/>
                </a:solidFill>
              </a:defRPr>
            </a:lvl1pPr>
            <a:lvl2pPr marL="0" indent="0">
              <a:spcBef>
                <a:spcPts val="675"/>
              </a:spcBef>
              <a:buNone/>
              <a:defRPr sz="750" b="1">
                <a:solidFill>
                  <a:schemeClr val="accent3"/>
                </a:solidFill>
              </a:defRPr>
            </a:lvl2pPr>
            <a:lvl3pPr marL="0" marR="0" indent="0" algn="l" defTabSz="685800" rtl="0" eaLnBrk="1" fontAlgn="auto" latinLnBrk="0" hangingPunct="1">
              <a:lnSpc>
                <a:spcPct val="100000"/>
              </a:lnSpc>
              <a:spcBef>
                <a:spcPts val="375"/>
              </a:spcBef>
              <a:spcAft>
                <a:spcPts val="225"/>
              </a:spcAft>
              <a:buClr>
                <a:schemeClr val="accent6"/>
              </a:buClr>
              <a:buSzTx/>
              <a:buFont typeface="System Font Regular"/>
              <a:buNone/>
              <a:tabLst/>
              <a:defRPr sz="675"/>
            </a:lvl3pPr>
            <a:lvl4pPr marL="0" indent="0">
              <a:spcBef>
                <a:spcPts val="225"/>
              </a:spcBef>
              <a:buNone/>
              <a:defRPr sz="788" b="1">
                <a:solidFill>
                  <a:schemeClr val="accent3"/>
                </a:solidFill>
              </a:defRPr>
            </a:lvl4pPr>
            <a:lvl5pPr marL="738188" indent="0">
              <a:buNone/>
              <a:defRPr/>
            </a:lvl5pPr>
          </a:lstStyle>
          <a:p>
            <a:pPr lvl="0"/>
            <a:r>
              <a:rPr lang="en-US" dirty="0"/>
              <a:t>Name</a:t>
            </a:r>
          </a:p>
          <a:p>
            <a:pPr lvl="0"/>
            <a:r>
              <a:rPr lang="en-US" dirty="0"/>
              <a:t>Title</a:t>
            </a:r>
          </a:p>
          <a:p>
            <a:pPr lvl="1"/>
            <a:r>
              <a:rPr lang="en-US" dirty="0"/>
              <a:t>Experience</a:t>
            </a:r>
          </a:p>
          <a:p>
            <a:pPr lvl="2"/>
            <a:r>
              <a:rPr lang="en-US" dirty="0"/>
              <a:t>Use this area to provide specific experience and how it relates to the practice</a:t>
            </a:r>
          </a:p>
          <a:p>
            <a:pPr lvl="3"/>
            <a:r>
              <a:rPr lang="en-US" dirty="0"/>
              <a:t>Email</a:t>
            </a:r>
          </a:p>
          <a:p>
            <a:pPr lvl="3"/>
            <a:r>
              <a:rPr lang="en-US" dirty="0"/>
              <a:t>Phone number</a:t>
            </a:r>
          </a:p>
        </p:txBody>
      </p:sp>
      <p:sp>
        <p:nvSpPr>
          <p:cNvPr id="2" name="Title 1">
            <a:extLst>
              <a:ext uri="{FF2B5EF4-FFF2-40B4-BE49-F238E27FC236}">
                <a16:creationId xmlns:a16="http://schemas.microsoft.com/office/drawing/2014/main" id="{5ADD2B36-4519-5A4F-A502-E2013D38D615}"/>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642596E8-0065-AC47-A223-E55F87B0F999}"/>
              </a:ext>
            </a:extLst>
          </p:cNvPr>
          <p:cNvSpPr>
            <a:spLocks noGrp="1"/>
          </p:cNvSpPr>
          <p:nvPr>
            <p:ph type="ftr" sz="quarter" idx="45"/>
          </p:nvPr>
        </p:nvSpPr>
        <p:spPr/>
        <p:txBody>
          <a:bodyPr/>
          <a:lstStyle/>
          <a:p>
            <a:endParaRPr lang="en-US" dirty="0">
              <a:solidFill>
                <a:srgbClr val="464646"/>
              </a:solidFill>
            </a:endParaRPr>
          </a:p>
        </p:txBody>
      </p:sp>
      <p:sp>
        <p:nvSpPr>
          <p:cNvPr id="4" name="Slide Number Placeholder 3">
            <a:extLst>
              <a:ext uri="{FF2B5EF4-FFF2-40B4-BE49-F238E27FC236}">
                <a16:creationId xmlns:a16="http://schemas.microsoft.com/office/drawing/2014/main" id="{89085B9B-A742-3E43-BBE7-BE1B7A0C258D}"/>
              </a:ext>
            </a:extLst>
          </p:cNvPr>
          <p:cNvSpPr>
            <a:spLocks noGrp="1"/>
          </p:cNvSpPr>
          <p:nvPr>
            <p:ph type="sldNum" sz="quarter" idx="46"/>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15" name="Text Placeholder 5">
            <a:extLst>
              <a:ext uri="{FF2B5EF4-FFF2-40B4-BE49-F238E27FC236}">
                <a16:creationId xmlns:a16="http://schemas.microsoft.com/office/drawing/2014/main" id="{B7254E54-E4A7-424C-B68C-99ACB9823C45}"/>
              </a:ext>
            </a:extLst>
          </p:cNvPr>
          <p:cNvSpPr>
            <a:spLocks noGrp="1"/>
          </p:cNvSpPr>
          <p:nvPr>
            <p:ph type="body" sz="quarter" idx="38" hasCustomPrompt="1"/>
          </p:nvPr>
        </p:nvSpPr>
        <p:spPr>
          <a:xfrm>
            <a:off x="274320" y="631301"/>
            <a:ext cx="8595360" cy="461665"/>
          </a:xfrm>
        </p:spPr>
        <p:txBody>
          <a:bodyPr>
            <a:noAutofit/>
          </a:bodyPr>
          <a:lstStyle>
            <a:lvl1pPr marL="0" indent="0">
              <a:spcBef>
                <a:spcPts val="0"/>
              </a:spcBef>
              <a:buFontTx/>
              <a:buNone/>
              <a:defRPr sz="15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cxnSp>
        <p:nvCxnSpPr>
          <p:cNvPr id="17" name="Straight Connector 16">
            <a:extLst>
              <a:ext uri="{FF2B5EF4-FFF2-40B4-BE49-F238E27FC236}">
                <a16:creationId xmlns:a16="http://schemas.microsoft.com/office/drawing/2014/main" id="{BB8FC7A6-212E-8744-A806-0D720A3F4807}"/>
              </a:ext>
            </a:extLst>
          </p:cNvPr>
          <p:cNvCxnSpPr>
            <a:cxnSpLocks/>
          </p:cNvCxnSpPr>
          <p:nvPr/>
        </p:nvCxnSpPr>
        <p:spPr>
          <a:xfrm>
            <a:off x="274320" y="1140737"/>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Picture Placeholder 2">
            <a:extLst>
              <a:ext uri="{FF2B5EF4-FFF2-40B4-BE49-F238E27FC236}">
                <a16:creationId xmlns:a16="http://schemas.microsoft.com/office/drawing/2014/main" id="{94977026-4E8B-F048-A373-13787D16BDE7}"/>
              </a:ext>
            </a:extLst>
          </p:cNvPr>
          <p:cNvSpPr>
            <a:spLocks noGrp="1"/>
          </p:cNvSpPr>
          <p:nvPr>
            <p:ph type="pic" sz="quarter" idx="50"/>
          </p:nvPr>
        </p:nvSpPr>
        <p:spPr>
          <a:xfrm>
            <a:off x="4771693" y="1181595"/>
            <a:ext cx="1463040" cy="1833563"/>
          </a:xfrm>
          <a:solidFill>
            <a:schemeClr val="accent3"/>
          </a:solidFill>
        </p:spPr>
        <p:txBody>
          <a:bodyPr anchor="ctr" anchorCtr="0">
            <a:normAutofit/>
          </a:bodyPr>
          <a:lstStyle>
            <a:lvl1pPr marL="0" indent="0" algn="ctr">
              <a:spcBef>
                <a:spcPts val="450"/>
              </a:spcBef>
              <a:buFont typeface="+mj-lt"/>
              <a:buNone/>
              <a:defRPr sz="1000" b="0">
                <a:solidFill>
                  <a:schemeClr val="bg1"/>
                </a:solidFill>
              </a:defRPr>
            </a:lvl1pPr>
            <a:lvl2pPr marL="102870" indent="-102870" algn="ctr">
              <a:buFont typeface="+mj-lt"/>
              <a:buAutoNum type="arabicPeriod"/>
              <a:defRPr sz="600">
                <a:solidFill>
                  <a:schemeClr val="bg1"/>
                </a:solidFill>
              </a:defRPr>
            </a:lvl2pPr>
          </a:lstStyle>
          <a:p>
            <a:r>
              <a:rPr lang="en-US" dirty="0"/>
              <a:t>Click icon to add picture</a:t>
            </a:r>
          </a:p>
        </p:txBody>
      </p:sp>
      <p:sp>
        <p:nvSpPr>
          <p:cNvPr id="18" name="Text Placeholder 4">
            <a:extLst>
              <a:ext uri="{FF2B5EF4-FFF2-40B4-BE49-F238E27FC236}">
                <a16:creationId xmlns:a16="http://schemas.microsoft.com/office/drawing/2014/main" id="{1C31A326-6547-9D47-8C83-ED4FF750C0CC}"/>
              </a:ext>
            </a:extLst>
          </p:cNvPr>
          <p:cNvSpPr>
            <a:spLocks noGrp="1"/>
          </p:cNvSpPr>
          <p:nvPr>
            <p:ph type="body" sz="quarter" idx="51" hasCustomPrompt="1"/>
          </p:nvPr>
        </p:nvSpPr>
        <p:spPr>
          <a:xfrm>
            <a:off x="6324600" y="1181595"/>
            <a:ext cx="2540858" cy="1889006"/>
          </a:xfrm>
        </p:spPr>
        <p:txBody>
          <a:bodyPr/>
          <a:lstStyle>
            <a:lvl1pPr marL="0" indent="0">
              <a:spcBef>
                <a:spcPts val="0"/>
              </a:spcBef>
              <a:spcAft>
                <a:spcPts val="225"/>
              </a:spcAft>
              <a:buNone/>
              <a:defRPr sz="1050" b="1">
                <a:solidFill>
                  <a:schemeClr val="accent1"/>
                </a:solidFill>
              </a:defRPr>
            </a:lvl1pPr>
            <a:lvl2pPr marL="0" indent="0">
              <a:spcBef>
                <a:spcPts val="675"/>
              </a:spcBef>
              <a:buNone/>
              <a:defRPr sz="750" b="1">
                <a:solidFill>
                  <a:schemeClr val="accent3"/>
                </a:solidFill>
              </a:defRPr>
            </a:lvl2pPr>
            <a:lvl3pPr marL="0" marR="0" indent="0" algn="l" defTabSz="685800" rtl="0" eaLnBrk="1" fontAlgn="auto" latinLnBrk="0" hangingPunct="1">
              <a:lnSpc>
                <a:spcPct val="100000"/>
              </a:lnSpc>
              <a:spcBef>
                <a:spcPts val="375"/>
              </a:spcBef>
              <a:spcAft>
                <a:spcPts val="225"/>
              </a:spcAft>
              <a:buClr>
                <a:schemeClr val="accent6"/>
              </a:buClr>
              <a:buSzTx/>
              <a:buFont typeface="System Font Regular"/>
              <a:buNone/>
              <a:tabLst/>
              <a:defRPr sz="675"/>
            </a:lvl3pPr>
            <a:lvl4pPr marL="0" indent="0">
              <a:spcBef>
                <a:spcPts val="225"/>
              </a:spcBef>
              <a:buNone/>
              <a:defRPr sz="788" b="1">
                <a:solidFill>
                  <a:schemeClr val="accent3"/>
                </a:solidFill>
              </a:defRPr>
            </a:lvl4pPr>
            <a:lvl5pPr marL="738188" indent="0">
              <a:buNone/>
              <a:defRPr/>
            </a:lvl5pPr>
          </a:lstStyle>
          <a:p>
            <a:pPr lvl="0"/>
            <a:r>
              <a:rPr lang="en-US" dirty="0"/>
              <a:t>Name</a:t>
            </a:r>
          </a:p>
          <a:p>
            <a:pPr lvl="0"/>
            <a:r>
              <a:rPr lang="en-US" dirty="0"/>
              <a:t>Title</a:t>
            </a:r>
          </a:p>
          <a:p>
            <a:pPr lvl="1"/>
            <a:r>
              <a:rPr lang="en-US" dirty="0"/>
              <a:t>Experience</a:t>
            </a:r>
          </a:p>
          <a:p>
            <a:pPr lvl="2"/>
            <a:r>
              <a:rPr lang="en-US" dirty="0"/>
              <a:t>Use this area to provide specific experience and how it relates to the practice</a:t>
            </a:r>
          </a:p>
          <a:p>
            <a:pPr lvl="3"/>
            <a:r>
              <a:rPr lang="en-US" dirty="0"/>
              <a:t>Email</a:t>
            </a:r>
          </a:p>
          <a:p>
            <a:pPr lvl="3"/>
            <a:r>
              <a:rPr lang="en-US" dirty="0"/>
              <a:t>Phone number</a:t>
            </a:r>
          </a:p>
        </p:txBody>
      </p:sp>
      <p:sp>
        <p:nvSpPr>
          <p:cNvPr id="14" name="Picture Placeholder 2">
            <a:extLst>
              <a:ext uri="{FF2B5EF4-FFF2-40B4-BE49-F238E27FC236}">
                <a16:creationId xmlns:a16="http://schemas.microsoft.com/office/drawing/2014/main" id="{C4FEBC04-5296-A24E-804F-85FC951BD245}"/>
              </a:ext>
            </a:extLst>
          </p:cNvPr>
          <p:cNvSpPr>
            <a:spLocks noGrp="1"/>
          </p:cNvSpPr>
          <p:nvPr>
            <p:ph type="pic" sz="quarter" idx="52"/>
          </p:nvPr>
        </p:nvSpPr>
        <p:spPr>
          <a:xfrm>
            <a:off x="4771693" y="3355902"/>
            <a:ext cx="1463040" cy="1833563"/>
          </a:xfrm>
          <a:solidFill>
            <a:schemeClr val="accent3"/>
          </a:solidFill>
        </p:spPr>
        <p:txBody>
          <a:bodyPr anchor="ctr" anchorCtr="0">
            <a:normAutofit/>
          </a:bodyPr>
          <a:lstStyle>
            <a:lvl1pPr marL="0" indent="0" algn="ctr">
              <a:spcBef>
                <a:spcPts val="450"/>
              </a:spcBef>
              <a:buFont typeface="+mj-lt"/>
              <a:buNone/>
              <a:defRPr sz="1000" b="0">
                <a:solidFill>
                  <a:schemeClr val="bg1"/>
                </a:solidFill>
              </a:defRPr>
            </a:lvl1pPr>
            <a:lvl2pPr marL="102870" indent="-102870" algn="ctr">
              <a:buFont typeface="+mj-lt"/>
              <a:buAutoNum type="arabicPeriod"/>
              <a:defRPr sz="600">
                <a:solidFill>
                  <a:schemeClr val="bg1"/>
                </a:solidFill>
              </a:defRPr>
            </a:lvl2pPr>
          </a:lstStyle>
          <a:p>
            <a:r>
              <a:rPr lang="en-US" dirty="0"/>
              <a:t>Click icon to add picture</a:t>
            </a:r>
          </a:p>
        </p:txBody>
      </p:sp>
      <p:sp>
        <p:nvSpPr>
          <p:cNvPr id="19" name="Text Placeholder 4">
            <a:extLst>
              <a:ext uri="{FF2B5EF4-FFF2-40B4-BE49-F238E27FC236}">
                <a16:creationId xmlns:a16="http://schemas.microsoft.com/office/drawing/2014/main" id="{E2CA013A-DB7C-864F-9326-7B8ECF55B86E}"/>
              </a:ext>
            </a:extLst>
          </p:cNvPr>
          <p:cNvSpPr>
            <a:spLocks noGrp="1"/>
          </p:cNvSpPr>
          <p:nvPr>
            <p:ph type="body" sz="quarter" idx="53" hasCustomPrompt="1"/>
          </p:nvPr>
        </p:nvSpPr>
        <p:spPr>
          <a:xfrm>
            <a:off x="6324600" y="3355902"/>
            <a:ext cx="2540858" cy="1889006"/>
          </a:xfrm>
        </p:spPr>
        <p:txBody>
          <a:bodyPr/>
          <a:lstStyle>
            <a:lvl1pPr marL="0" indent="0">
              <a:spcBef>
                <a:spcPts val="0"/>
              </a:spcBef>
              <a:spcAft>
                <a:spcPts val="225"/>
              </a:spcAft>
              <a:buNone/>
              <a:defRPr sz="1050" b="1">
                <a:solidFill>
                  <a:schemeClr val="accent1"/>
                </a:solidFill>
              </a:defRPr>
            </a:lvl1pPr>
            <a:lvl2pPr marL="0" indent="0">
              <a:spcBef>
                <a:spcPts val="675"/>
              </a:spcBef>
              <a:buNone/>
              <a:defRPr sz="750" b="1">
                <a:solidFill>
                  <a:schemeClr val="accent3"/>
                </a:solidFill>
              </a:defRPr>
            </a:lvl2pPr>
            <a:lvl3pPr marL="0" marR="0" indent="0" algn="l" defTabSz="685800" rtl="0" eaLnBrk="1" fontAlgn="auto" latinLnBrk="0" hangingPunct="1">
              <a:lnSpc>
                <a:spcPct val="100000"/>
              </a:lnSpc>
              <a:spcBef>
                <a:spcPts val="375"/>
              </a:spcBef>
              <a:spcAft>
                <a:spcPts val="225"/>
              </a:spcAft>
              <a:buClr>
                <a:schemeClr val="accent6"/>
              </a:buClr>
              <a:buSzTx/>
              <a:buFont typeface="System Font Regular"/>
              <a:buNone/>
              <a:tabLst/>
              <a:defRPr sz="675"/>
            </a:lvl3pPr>
            <a:lvl4pPr marL="0" indent="0">
              <a:spcBef>
                <a:spcPts val="225"/>
              </a:spcBef>
              <a:buNone/>
              <a:defRPr sz="788" b="1">
                <a:solidFill>
                  <a:schemeClr val="accent3"/>
                </a:solidFill>
              </a:defRPr>
            </a:lvl4pPr>
            <a:lvl5pPr marL="738188" indent="0">
              <a:buNone/>
              <a:defRPr/>
            </a:lvl5pPr>
          </a:lstStyle>
          <a:p>
            <a:pPr lvl="0"/>
            <a:r>
              <a:rPr lang="en-US" dirty="0"/>
              <a:t>Name</a:t>
            </a:r>
          </a:p>
          <a:p>
            <a:pPr lvl="0"/>
            <a:r>
              <a:rPr lang="en-US" dirty="0"/>
              <a:t>Title</a:t>
            </a:r>
          </a:p>
          <a:p>
            <a:pPr lvl="1"/>
            <a:r>
              <a:rPr lang="en-US" dirty="0"/>
              <a:t>Experience</a:t>
            </a:r>
          </a:p>
          <a:p>
            <a:pPr lvl="2"/>
            <a:r>
              <a:rPr lang="en-US" dirty="0"/>
              <a:t>Use this area to provide specific experience and how it relates to the practice</a:t>
            </a:r>
          </a:p>
          <a:p>
            <a:pPr lvl="3"/>
            <a:r>
              <a:rPr lang="en-US" dirty="0"/>
              <a:t>Email</a:t>
            </a:r>
          </a:p>
          <a:p>
            <a:pPr lvl="3"/>
            <a:r>
              <a:rPr lang="en-US" dirty="0"/>
              <a:t>Phone number</a:t>
            </a:r>
          </a:p>
        </p:txBody>
      </p:sp>
    </p:spTree>
    <p:extLst>
      <p:ext uri="{BB962C8B-B14F-4D97-AF65-F5344CB8AC3E}">
        <p14:creationId xmlns:p14="http://schemas.microsoft.com/office/powerpoint/2010/main" val="4124402088"/>
      </p:ext>
    </p:extLst>
  </p:cSld>
  <p:clrMapOvr>
    <a:masterClrMapping/>
  </p:clrMapOvr>
  <p:extLst>
    <p:ext uri="{DCECCB84-F9BA-43D5-87BE-67443E8EF086}">
      <p15:sldGuideLst xmlns:p15="http://schemas.microsoft.com/office/powerpoint/2012/main"/>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Chart with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09359-E85F-4346-91D9-B374704059D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08882FD2-977B-6844-A4E1-D7ADD5B06C73}"/>
              </a:ext>
            </a:extLst>
          </p:cNvPr>
          <p:cNvSpPr>
            <a:spLocks noGrp="1"/>
          </p:cNvSpPr>
          <p:nvPr>
            <p:ph type="sldNum" sz="quarter" idx="10"/>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4" name="Footer Placeholder 3">
            <a:extLst>
              <a:ext uri="{FF2B5EF4-FFF2-40B4-BE49-F238E27FC236}">
                <a16:creationId xmlns:a16="http://schemas.microsoft.com/office/drawing/2014/main" id="{2F4788D1-8756-394D-9C56-AC0A41F23620}"/>
              </a:ext>
            </a:extLst>
          </p:cNvPr>
          <p:cNvSpPr>
            <a:spLocks noGrp="1"/>
          </p:cNvSpPr>
          <p:nvPr>
            <p:ph type="ftr" sz="quarter" idx="11"/>
          </p:nvPr>
        </p:nvSpPr>
        <p:spPr/>
        <p:txBody>
          <a:bodyPr/>
          <a:lstStyle/>
          <a:p>
            <a:endParaRPr lang="en-US" dirty="0">
              <a:solidFill>
                <a:srgbClr val="464646"/>
              </a:solidFill>
            </a:endParaRPr>
          </a:p>
        </p:txBody>
      </p:sp>
      <p:sp>
        <p:nvSpPr>
          <p:cNvPr id="5" name="Text Placeholder 5">
            <a:extLst>
              <a:ext uri="{FF2B5EF4-FFF2-40B4-BE49-F238E27FC236}">
                <a16:creationId xmlns:a16="http://schemas.microsoft.com/office/drawing/2014/main" id="{5FC67591-48C2-3B40-83FA-8486B4840BB8}"/>
              </a:ext>
            </a:extLst>
          </p:cNvPr>
          <p:cNvSpPr>
            <a:spLocks noGrp="1"/>
          </p:cNvSpPr>
          <p:nvPr>
            <p:ph type="body" sz="quarter" idx="38" hasCustomPrompt="1"/>
          </p:nvPr>
        </p:nvSpPr>
        <p:spPr>
          <a:xfrm>
            <a:off x="274320" y="631301"/>
            <a:ext cx="8595360" cy="461665"/>
          </a:xfrm>
        </p:spPr>
        <p:txBody>
          <a:bodyPr>
            <a:noAutofit/>
          </a:bodyPr>
          <a:lstStyle>
            <a:lvl1pPr marL="0" indent="0">
              <a:spcBef>
                <a:spcPts val="0"/>
              </a:spcBef>
              <a:buFontTx/>
              <a:buNone/>
              <a:defRPr sz="15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cxnSp>
        <p:nvCxnSpPr>
          <p:cNvPr id="6" name="Straight Connector 5">
            <a:extLst>
              <a:ext uri="{FF2B5EF4-FFF2-40B4-BE49-F238E27FC236}">
                <a16:creationId xmlns:a16="http://schemas.microsoft.com/office/drawing/2014/main" id="{7DF0423F-11EB-F644-839C-E7A756311A86}"/>
              </a:ext>
            </a:extLst>
          </p:cNvPr>
          <p:cNvCxnSpPr>
            <a:cxnSpLocks/>
          </p:cNvCxnSpPr>
          <p:nvPr/>
        </p:nvCxnSpPr>
        <p:spPr>
          <a:xfrm>
            <a:off x="274320" y="1140737"/>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 Placeholder 2">
            <a:extLst>
              <a:ext uri="{FF2B5EF4-FFF2-40B4-BE49-F238E27FC236}">
                <a16:creationId xmlns:a16="http://schemas.microsoft.com/office/drawing/2014/main" id="{F8818DA4-E2F4-DD42-81BD-6CB29C019156}"/>
              </a:ext>
            </a:extLst>
          </p:cNvPr>
          <p:cNvSpPr>
            <a:spLocks noGrp="1"/>
          </p:cNvSpPr>
          <p:nvPr>
            <p:ph type="body" sz="quarter" idx="37" hasCustomPrompt="1"/>
          </p:nvPr>
        </p:nvSpPr>
        <p:spPr>
          <a:xfrm>
            <a:off x="5721178" y="1181596"/>
            <a:ext cx="3148502" cy="4731524"/>
          </a:xfrm>
        </p:spPr>
        <p:txBody>
          <a:bodyPr>
            <a:normAutofit/>
          </a:bodyPr>
          <a:lstStyle>
            <a:lvl1pPr marL="137160" indent="-137160">
              <a:spcBef>
                <a:spcPts val="200"/>
              </a:spcBef>
              <a:spcAft>
                <a:spcPts val="200"/>
              </a:spcAft>
              <a:defRPr sz="1000">
                <a:solidFill>
                  <a:schemeClr val="tx1"/>
                </a:solidFill>
              </a:defRPr>
            </a:lvl1pPr>
            <a:lvl2pPr marL="228600" indent="-91440">
              <a:spcBef>
                <a:spcPts val="200"/>
              </a:spcBef>
              <a:spcAft>
                <a:spcPts val="200"/>
              </a:spcAft>
              <a:defRPr sz="1000">
                <a:solidFill>
                  <a:schemeClr val="tx1"/>
                </a:solidFill>
              </a:defRPr>
            </a:lvl2pPr>
            <a:lvl3pPr marL="365760" indent="-91440">
              <a:spcBef>
                <a:spcPts val="200"/>
              </a:spcBef>
              <a:spcAft>
                <a:spcPts val="200"/>
              </a:spcAft>
              <a:tabLst/>
              <a:defRPr sz="1000">
                <a:solidFill>
                  <a:schemeClr val="tx1"/>
                </a:solidFill>
              </a:defRPr>
            </a:lvl3pPr>
            <a:lvl4pPr marL="457200" indent="-91440">
              <a:spcBef>
                <a:spcPts val="200"/>
              </a:spcBef>
              <a:spcAft>
                <a:spcPts val="200"/>
              </a:spcAft>
              <a:tabLst/>
              <a:defRPr sz="1000">
                <a:solidFill>
                  <a:schemeClr val="tx1"/>
                </a:solidFill>
              </a:defRPr>
            </a:lvl4pPr>
            <a:lvl5pPr marL="548640" indent="-91440">
              <a:spcBef>
                <a:spcPts val="200"/>
              </a:spcBef>
              <a:spcAft>
                <a:spcPts val="200"/>
              </a:spcAft>
              <a:tabLst/>
              <a:defRPr sz="1000">
                <a:solidFill>
                  <a:schemeClr val="tx1"/>
                </a:solidFill>
              </a:defRPr>
            </a:lvl5pPr>
            <a:lvl6pPr marL="640080" indent="-91440">
              <a:spcBef>
                <a:spcPts val="200"/>
              </a:spcBef>
              <a:spcAft>
                <a:spcPts val="200"/>
              </a:spcAft>
              <a:tabLst/>
              <a:defRPr sz="1000">
                <a:solidFill>
                  <a:schemeClr val="tx1"/>
                </a:solidFill>
              </a:defRPr>
            </a:lvl6pPr>
            <a:lvl7pPr marL="731520" indent="-91440">
              <a:spcBef>
                <a:spcPts val="200"/>
              </a:spcBef>
              <a:spcAft>
                <a:spcPts val="200"/>
              </a:spcAft>
              <a:tabLst/>
              <a:defRPr sz="1000">
                <a:solidFill>
                  <a:schemeClr val="tx1"/>
                </a:solidFill>
              </a:defRPr>
            </a:lvl7pPr>
            <a:lvl8pPr marL="822960" indent="-91440">
              <a:spcBef>
                <a:spcPts val="200"/>
              </a:spcBef>
              <a:spcAft>
                <a:spcPts val="200"/>
              </a:spcAft>
              <a:tabLst/>
              <a:defRPr sz="1000">
                <a:solidFill>
                  <a:schemeClr val="tx1"/>
                </a:solidFill>
              </a:defRPr>
            </a:lvl8pPr>
            <a:lvl9pPr marL="914400" indent="-91440">
              <a:spcBef>
                <a:spcPts val="200"/>
              </a:spcBef>
              <a:spcAft>
                <a:spcPts val="200"/>
              </a:spcAft>
              <a:tabLst/>
              <a:defRPr sz="1000">
                <a:solidFill>
                  <a:schemeClr val="tx1"/>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11" name="Chart Placeholder 10">
            <a:extLst>
              <a:ext uri="{FF2B5EF4-FFF2-40B4-BE49-F238E27FC236}">
                <a16:creationId xmlns:a16="http://schemas.microsoft.com/office/drawing/2014/main" id="{03C1988E-C17C-604F-B477-B951002B6C0C}"/>
              </a:ext>
            </a:extLst>
          </p:cNvPr>
          <p:cNvSpPr>
            <a:spLocks noGrp="1"/>
          </p:cNvSpPr>
          <p:nvPr>
            <p:ph type="chart" sz="quarter" idx="39"/>
          </p:nvPr>
        </p:nvSpPr>
        <p:spPr>
          <a:xfrm>
            <a:off x="274320" y="1181596"/>
            <a:ext cx="5335648" cy="4724934"/>
          </a:xfrm>
          <a:solidFill>
            <a:schemeClr val="bg2"/>
          </a:solidFill>
        </p:spPr>
        <p:txBody>
          <a:bodyPr anchor="ctr" anchorCtr="0">
            <a:normAutofit/>
          </a:bodyPr>
          <a:lstStyle>
            <a:lvl1pPr marL="0" indent="0" algn="ctr">
              <a:buNone/>
              <a:defRPr sz="1000">
                <a:solidFill>
                  <a:schemeClr val="bg1"/>
                </a:solidFill>
              </a:defRPr>
            </a:lvl1pPr>
          </a:lstStyle>
          <a:p>
            <a:r>
              <a:rPr lang="en-US" dirty="0"/>
              <a:t>Click icon to add chart</a:t>
            </a:r>
          </a:p>
        </p:txBody>
      </p:sp>
    </p:spTree>
    <p:extLst>
      <p:ext uri="{BB962C8B-B14F-4D97-AF65-F5344CB8AC3E}">
        <p14:creationId xmlns:p14="http://schemas.microsoft.com/office/powerpoint/2010/main" val="125962103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One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09359-E85F-4346-91D9-B374704059D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08882FD2-977B-6844-A4E1-D7ADD5B06C73}"/>
              </a:ext>
            </a:extLst>
          </p:cNvPr>
          <p:cNvSpPr>
            <a:spLocks noGrp="1"/>
          </p:cNvSpPr>
          <p:nvPr>
            <p:ph type="sldNum" sz="quarter" idx="10"/>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4" name="Footer Placeholder 3">
            <a:extLst>
              <a:ext uri="{FF2B5EF4-FFF2-40B4-BE49-F238E27FC236}">
                <a16:creationId xmlns:a16="http://schemas.microsoft.com/office/drawing/2014/main" id="{2F4788D1-8756-394D-9C56-AC0A41F23620}"/>
              </a:ext>
            </a:extLst>
          </p:cNvPr>
          <p:cNvSpPr>
            <a:spLocks noGrp="1"/>
          </p:cNvSpPr>
          <p:nvPr>
            <p:ph type="ftr" sz="quarter" idx="11"/>
          </p:nvPr>
        </p:nvSpPr>
        <p:spPr/>
        <p:txBody>
          <a:bodyPr/>
          <a:lstStyle/>
          <a:p>
            <a:endParaRPr lang="en-US" dirty="0">
              <a:solidFill>
                <a:srgbClr val="464646"/>
              </a:solidFill>
            </a:endParaRPr>
          </a:p>
        </p:txBody>
      </p:sp>
      <p:sp>
        <p:nvSpPr>
          <p:cNvPr id="5" name="Text Placeholder 5">
            <a:extLst>
              <a:ext uri="{FF2B5EF4-FFF2-40B4-BE49-F238E27FC236}">
                <a16:creationId xmlns:a16="http://schemas.microsoft.com/office/drawing/2014/main" id="{5FC67591-48C2-3B40-83FA-8486B4840BB8}"/>
              </a:ext>
            </a:extLst>
          </p:cNvPr>
          <p:cNvSpPr>
            <a:spLocks noGrp="1"/>
          </p:cNvSpPr>
          <p:nvPr>
            <p:ph type="body" sz="quarter" idx="38" hasCustomPrompt="1"/>
          </p:nvPr>
        </p:nvSpPr>
        <p:spPr>
          <a:xfrm>
            <a:off x="274320" y="631301"/>
            <a:ext cx="8595360" cy="461665"/>
          </a:xfrm>
        </p:spPr>
        <p:txBody>
          <a:bodyPr>
            <a:noAutofit/>
          </a:bodyPr>
          <a:lstStyle>
            <a:lvl1pPr marL="0" indent="0">
              <a:spcBef>
                <a:spcPts val="0"/>
              </a:spcBef>
              <a:buFontTx/>
              <a:buNone/>
              <a:defRPr sz="15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cxnSp>
        <p:nvCxnSpPr>
          <p:cNvPr id="6" name="Straight Connector 5">
            <a:extLst>
              <a:ext uri="{FF2B5EF4-FFF2-40B4-BE49-F238E27FC236}">
                <a16:creationId xmlns:a16="http://schemas.microsoft.com/office/drawing/2014/main" id="{7DF0423F-11EB-F644-839C-E7A756311A86}"/>
              </a:ext>
            </a:extLst>
          </p:cNvPr>
          <p:cNvCxnSpPr>
            <a:cxnSpLocks/>
          </p:cNvCxnSpPr>
          <p:nvPr/>
        </p:nvCxnSpPr>
        <p:spPr>
          <a:xfrm>
            <a:off x="274320" y="1140737"/>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Chart Placeholder 10">
            <a:extLst>
              <a:ext uri="{FF2B5EF4-FFF2-40B4-BE49-F238E27FC236}">
                <a16:creationId xmlns:a16="http://schemas.microsoft.com/office/drawing/2014/main" id="{03C1988E-C17C-604F-B477-B951002B6C0C}"/>
              </a:ext>
            </a:extLst>
          </p:cNvPr>
          <p:cNvSpPr>
            <a:spLocks noGrp="1"/>
          </p:cNvSpPr>
          <p:nvPr>
            <p:ph type="chart" sz="quarter" idx="39"/>
          </p:nvPr>
        </p:nvSpPr>
        <p:spPr>
          <a:xfrm>
            <a:off x="274319" y="1181596"/>
            <a:ext cx="8597831" cy="4724934"/>
          </a:xfrm>
          <a:solidFill>
            <a:schemeClr val="bg2"/>
          </a:solidFill>
        </p:spPr>
        <p:txBody>
          <a:bodyPr anchor="ctr" anchorCtr="0">
            <a:normAutofit/>
          </a:bodyPr>
          <a:lstStyle>
            <a:lvl1pPr marL="0" indent="0" algn="ctr">
              <a:buNone/>
              <a:defRPr sz="1000">
                <a:solidFill>
                  <a:schemeClr val="bg1"/>
                </a:solidFill>
              </a:defRPr>
            </a:lvl1pPr>
          </a:lstStyle>
          <a:p>
            <a:r>
              <a:rPr lang="en-US" dirty="0"/>
              <a:t>Click icon to add chart</a:t>
            </a:r>
          </a:p>
        </p:txBody>
      </p:sp>
    </p:spTree>
    <p:extLst>
      <p:ext uri="{BB962C8B-B14F-4D97-AF65-F5344CB8AC3E}">
        <p14:creationId xmlns:p14="http://schemas.microsoft.com/office/powerpoint/2010/main" val="110481010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Two Char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09359-E85F-4346-91D9-B374704059D8}"/>
              </a:ext>
            </a:extLst>
          </p:cNvPr>
          <p:cNvSpPr>
            <a:spLocks noGrp="1"/>
          </p:cNvSpPr>
          <p:nvPr>
            <p:ph type="title"/>
          </p:nvPr>
        </p:nvSpPr>
        <p:spPr>
          <a:xfrm>
            <a:off x="273238" y="283009"/>
            <a:ext cx="8597524" cy="274320"/>
          </a:xfrm>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08882FD2-977B-6844-A4E1-D7ADD5B06C73}"/>
              </a:ext>
            </a:extLst>
          </p:cNvPr>
          <p:cNvSpPr>
            <a:spLocks noGrp="1"/>
          </p:cNvSpPr>
          <p:nvPr>
            <p:ph type="sldNum" sz="quarter" idx="10"/>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4" name="Footer Placeholder 3">
            <a:extLst>
              <a:ext uri="{FF2B5EF4-FFF2-40B4-BE49-F238E27FC236}">
                <a16:creationId xmlns:a16="http://schemas.microsoft.com/office/drawing/2014/main" id="{2F4788D1-8756-394D-9C56-AC0A41F23620}"/>
              </a:ext>
            </a:extLst>
          </p:cNvPr>
          <p:cNvSpPr>
            <a:spLocks noGrp="1"/>
          </p:cNvSpPr>
          <p:nvPr>
            <p:ph type="ftr" sz="quarter" idx="11"/>
          </p:nvPr>
        </p:nvSpPr>
        <p:spPr/>
        <p:txBody>
          <a:bodyPr/>
          <a:lstStyle/>
          <a:p>
            <a:endParaRPr lang="en-US" dirty="0">
              <a:solidFill>
                <a:srgbClr val="464646"/>
              </a:solidFill>
            </a:endParaRPr>
          </a:p>
        </p:txBody>
      </p:sp>
      <p:sp>
        <p:nvSpPr>
          <p:cNvPr id="5" name="Text Placeholder 5">
            <a:extLst>
              <a:ext uri="{FF2B5EF4-FFF2-40B4-BE49-F238E27FC236}">
                <a16:creationId xmlns:a16="http://schemas.microsoft.com/office/drawing/2014/main" id="{5FC67591-48C2-3B40-83FA-8486B4840BB8}"/>
              </a:ext>
            </a:extLst>
          </p:cNvPr>
          <p:cNvSpPr>
            <a:spLocks noGrp="1"/>
          </p:cNvSpPr>
          <p:nvPr>
            <p:ph type="body" sz="quarter" idx="38" hasCustomPrompt="1"/>
          </p:nvPr>
        </p:nvSpPr>
        <p:spPr>
          <a:xfrm>
            <a:off x="274320" y="631301"/>
            <a:ext cx="8595360" cy="461665"/>
          </a:xfrm>
        </p:spPr>
        <p:txBody>
          <a:bodyPr>
            <a:noAutofit/>
          </a:bodyPr>
          <a:lstStyle>
            <a:lvl1pPr marL="0" indent="0">
              <a:spcBef>
                <a:spcPts val="0"/>
              </a:spcBef>
              <a:buFontTx/>
              <a:buNone/>
              <a:defRPr sz="15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cxnSp>
        <p:nvCxnSpPr>
          <p:cNvPr id="6" name="Straight Connector 5">
            <a:extLst>
              <a:ext uri="{FF2B5EF4-FFF2-40B4-BE49-F238E27FC236}">
                <a16:creationId xmlns:a16="http://schemas.microsoft.com/office/drawing/2014/main" id="{7DF0423F-11EB-F644-839C-E7A756311A86}"/>
              </a:ext>
            </a:extLst>
          </p:cNvPr>
          <p:cNvCxnSpPr>
            <a:cxnSpLocks/>
          </p:cNvCxnSpPr>
          <p:nvPr/>
        </p:nvCxnSpPr>
        <p:spPr>
          <a:xfrm>
            <a:off x="274320" y="1140737"/>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Chart Placeholder 10">
            <a:extLst>
              <a:ext uri="{FF2B5EF4-FFF2-40B4-BE49-F238E27FC236}">
                <a16:creationId xmlns:a16="http://schemas.microsoft.com/office/drawing/2014/main" id="{03C1988E-C17C-604F-B477-B951002B6C0C}"/>
              </a:ext>
            </a:extLst>
          </p:cNvPr>
          <p:cNvSpPr>
            <a:spLocks noGrp="1"/>
          </p:cNvSpPr>
          <p:nvPr>
            <p:ph type="chart" sz="quarter" idx="39"/>
          </p:nvPr>
        </p:nvSpPr>
        <p:spPr>
          <a:xfrm>
            <a:off x="273238" y="1181596"/>
            <a:ext cx="4233672" cy="4724934"/>
          </a:xfrm>
          <a:solidFill>
            <a:schemeClr val="bg2"/>
          </a:solidFill>
        </p:spPr>
        <p:txBody>
          <a:bodyPr anchor="ctr" anchorCtr="0">
            <a:normAutofit/>
          </a:bodyPr>
          <a:lstStyle>
            <a:lvl1pPr marL="0" indent="0" algn="ctr">
              <a:buNone/>
              <a:defRPr sz="1000">
                <a:solidFill>
                  <a:schemeClr val="bg1"/>
                </a:solidFill>
              </a:defRPr>
            </a:lvl1pPr>
          </a:lstStyle>
          <a:p>
            <a:r>
              <a:rPr lang="en-US" dirty="0"/>
              <a:t>Click icon to add chart</a:t>
            </a:r>
          </a:p>
        </p:txBody>
      </p:sp>
      <p:sp>
        <p:nvSpPr>
          <p:cNvPr id="17" name="Chart Placeholder 10">
            <a:extLst>
              <a:ext uri="{FF2B5EF4-FFF2-40B4-BE49-F238E27FC236}">
                <a16:creationId xmlns:a16="http://schemas.microsoft.com/office/drawing/2014/main" id="{78C01CCC-6991-A44C-823B-0EB0CE8EE8D1}"/>
              </a:ext>
            </a:extLst>
          </p:cNvPr>
          <p:cNvSpPr>
            <a:spLocks noGrp="1"/>
          </p:cNvSpPr>
          <p:nvPr>
            <p:ph type="chart" sz="quarter" idx="40"/>
          </p:nvPr>
        </p:nvSpPr>
        <p:spPr>
          <a:xfrm>
            <a:off x="4636008" y="1181596"/>
            <a:ext cx="4233672" cy="4724934"/>
          </a:xfrm>
          <a:solidFill>
            <a:schemeClr val="bg2"/>
          </a:solidFill>
        </p:spPr>
        <p:txBody>
          <a:bodyPr anchor="ctr" anchorCtr="0">
            <a:normAutofit/>
          </a:bodyPr>
          <a:lstStyle>
            <a:lvl1pPr marL="0" indent="0" algn="ctr">
              <a:buNone/>
              <a:defRPr sz="1000">
                <a:solidFill>
                  <a:schemeClr val="bg1"/>
                </a:solidFill>
              </a:defRPr>
            </a:lvl1pPr>
          </a:lstStyle>
          <a:p>
            <a:r>
              <a:rPr lang="en-US" dirty="0"/>
              <a:t>Click icon to add chart</a:t>
            </a:r>
          </a:p>
        </p:txBody>
      </p:sp>
    </p:spTree>
    <p:extLst>
      <p:ext uri="{BB962C8B-B14F-4D97-AF65-F5344CB8AC3E}">
        <p14:creationId xmlns:p14="http://schemas.microsoft.com/office/powerpoint/2010/main" val="80845982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Three Char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09359-E85F-4346-91D9-B374704059D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08882FD2-977B-6844-A4E1-D7ADD5B06C73}"/>
              </a:ext>
            </a:extLst>
          </p:cNvPr>
          <p:cNvSpPr>
            <a:spLocks noGrp="1"/>
          </p:cNvSpPr>
          <p:nvPr>
            <p:ph type="sldNum" sz="quarter" idx="10"/>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4" name="Footer Placeholder 3">
            <a:extLst>
              <a:ext uri="{FF2B5EF4-FFF2-40B4-BE49-F238E27FC236}">
                <a16:creationId xmlns:a16="http://schemas.microsoft.com/office/drawing/2014/main" id="{2F4788D1-8756-394D-9C56-AC0A41F23620}"/>
              </a:ext>
            </a:extLst>
          </p:cNvPr>
          <p:cNvSpPr>
            <a:spLocks noGrp="1"/>
          </p:cNvSpPr>
          <p:nvPr>
            <p:ph type="ftr" sz="quarter" idx="11"/>
          </p:nvPr>
        </p:nvSpPr>
        <p:spPr/>
        <p:txBody>
          <a:bodyPr/>
          <a:lstStyle/>
          <a:p>
            <a:endParaRPr lang="en-US" dirty="0">
              <a:solidFill>
                <a:srgbClr val="464646"/>
              </a:solidFill>
            </a:endParaRPr>
          </a:p>
        </p:txBody>
      </p:sp>
      <p:sp>
        <p:nvSpPr>
          <p:cNvPr id="5" name="Text Placeholder 5">
            <a:extLst>
              <a:ext uri="{FF2B5EF4-FFF2-40B4-BE49-F238E27FC236}">
                <a16:creationId xmlns:a16="http://schemas.microsoft.com/office/drawing/2014/main" id="{5FC67591-48C2-3B40-83FA-8486B4840BB8}"/>
              </a:ext>
            </a:extLst>
          </p:cNvPr>
          <p:cNvSpPr>
            <a:spLocks noGrp="1"/>
          </p:cNvSpPr>
          <p:nvPr>
            <p:ph type="body" sz="quarter" idx="38" hasCustomPrompt="1"/>
          </p:nvPr>
        </p:nvSpPr>
        <p:spPr>
          <a:xfrm>
            <a:off x="274320" y="631301"/>
            <a:ext cx="8595360" cy="461665"/>
          </a:xfrm>
        </p:spPr>
        <p:txBody>
          <a:bodyPr>
            <a:noAutofit/>
          </a:bodyPr>
          <a:lstStyle>
            <a:lvl1pPr marL="0" indent="0">
              <a:spcBef>
                <a:spcPts val="0"/>
              </a:spcBef>
              <a:buFontTx/>
              <a:buNone/>
              <a:defRPr sz="15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cxnSp>
        <p:nvCxnSpPr>
          <p:cNvPr id="6" name="Straight Connector 5">
            <a:extLst>
              <a:ext uri="{FF2B5EF4-FFF2-40B4-BE49-F238E27FC236}">
                <a16:creationId xmlns:a16="http://schemas.microsoft.com/office/drawing/2014/main" id="{7DF0423F-11EB-F644-839C-E7A756311A86}"/>
              </a:ext>
            </a:extLst>
          </p:cNvPr>
          <p:cNvCxnSpPr>
            <a:cxnSpLocks/>
          </p:cNvCxnSpPr>
          <p:nvPr/>
        </p:nvCxnSpPr>
        <p:spPr>
          <a:xfrm>
            <a:off x="274320" y="1140737"/>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Chart Placeholder 10">
            <a:extLst>
              <a:ext uri="{FF2B5EF4-FFF2-40B4-BE49-F238E27FC236}">
                <a16:creationId xmlns:a16="http://schemas.microsoft.com/office/drawing/2014/main" id="{03C1988E-C17C-604F-B477-B951002B6C0C}"/>
              </a:ext>
            </a:extLst>
          </p:cNvPr>
          <p:cNvSpPr>
            <a:spLocks noGrp="1"/>
          </p:cNvSpPr>
          <p:nvPr>
            <p:ph type="chart" sz="quarter" idx="39"/>
          </p:nvPr>
        </p:nvSpPr>
        <p:spPr>
          <a:xfrm>
            <a:off x="274319" y="1181596"/>
            <a:ext cx="2788920" cy="4724934"/>
          </a:xfrm>
          <a:solidFill>
            <a:schemeClr val="bg2"/>
          </a:solidFill>
        </p:spPr>
        <p:txBody>
          <a:bodyPr anchor="ctr" anchorCtr="0">
            <a:normAutofit/>
          </a:bodyPr>
          <a:lstStyle>
            <a:lvl1pPr marL="0" indent="0" algn="ctr">
              <a:buNone/>
              <a:defRPr sz="1000">
                <a:solidFill>
                  <a:schemeClr val="bg1"/>
                </a:solidFill>
              </a:defRPr>
            </a:lvl1pPr>
          </a:lstStyle>
          <a:p>
            <a:r>
              <a:rPr lang="en-US" dirty="0"/>
              <a:t>Click icon to add chart</a:t>
            </a:r>
          </a:p>
        </p:txBody>
      </p:sp>
      <p:sp>
        <p:nvSpPr>
          <p:cNvPr id="9" name="Chart Placeholder 10">
            <a:extLst>
              <a:ext uri="{FF2B5EF4-FFF2-40B4-BE49-F238E27FC236}">
                <a16:creationId xmlns:a16="http://schemas.microsoft.com/office/drawing/2014/main" id="{DB53C6EF-B0EA-EE42-810F-AD6ECFF4A40D}"/>
              </a:ext>
            </a:extLst>
          </p:cNvPr>
          <p:cNvSpPr>
            <a:spLocks noGrp="1"/>
          </p:cNvSpPr>
          <p:nvPr>
            <p:ph type="chart" sz="quarter" idx="40"/>
          </p:nvPr>
        </p:nvSpPr>
        <p:spPr>
          <a:xfrm>
            <a:off x="3177540" y="1181596"/>
            <a:ext cx="2788920" cy="4724934"/>
          </a:xfrm>
          <a:solidFill>
            <a:schemeClr val="bg2"/>
          </a:solidFill>
        </p:spPr>
        <p:txBody>
          <a:bodyPr anchor="ctr" anchorCtr="0">
            <a:normAutofit/>
          </a:bodyPr>
          <a:lstStyle>
            <a:lvl1pPr marL="0" indent="0" algn="ctr">
              <a:buNone/>
              <a:defRPr sz="1000">
                <a:solidFill>
                  <a:schemeClr val="bg1"/>
                </a:solidFill>
              </a:defRPr>
            </a:lvl1pPr>
          </a:lstStyle>
          <a:p>
            <a:r>
              <a:rPr lang="en-US" dirty="0"/>
              <a:t>Click icon to add chart</a:t>
            </a:r>
          </a:p>
        </p:txBody>
      </p:sp>
      <p:sp>
        <p:nvSpPr>
          <p:cNvPr id="10" name="Chart Placeholder 10">
            <a:extLst>
              <a:ext uri="{FF2B5EF4-FFF2-40B4-BE49-F238E27FC236}">
                <a16:creationId xmlns:a16="http://schemas.microsoft.com/office/drawing/2014/main" id="{0B59A2F5-9F54-4348-A379-D48C062BFD6B}"/>
              </a:ext>
            </a:extLst>
          </p:cNvPr>
          <p:cNvSpPr>
            <a:spLocks noGrp="1"/>
          </p:cNvSpPr>
          <p:nvPr>
            <p:ph type="chart" sz="quarter" idx="41"/>
          </p:nvPr>
        </p:nvSpPr>
        <p:spPr>
          <a:xfrm>
            <a:off x="6080760" y="1181596"/>
            <a:ext cx="2788920" cy="4724934"/>
          </a:xfrm>
          <a:solidFill>
            <a:schemeClr val="bg2"/>
          </a:solidFill>
        </p:spPr>
        <p:txBody>
          <a:bodyPr anchor="ctr" anchorCtr="0">
            <a:normAutofit/>
          </a:bodyPr>
          <a:lstStyle>
            <a:lvl1pPr marL="0" indent="0" algn="ctr">
              <a:buNone/>
              <a:defRPr sz="1000">
                <a:solidFill>
                  <a:schemeClr val="bg1"/>
                </a:solidFill>
              </a:defRPr>
            </a:lvl1pPr>
          </a:lstStyle>
          <a:p>
            <a:r>
              <a:rPr lang="en-US" dirty="0"/>
              <a:t>Click icon to add chart</a:t>
            </a:r>
          </a:p>
        </p:txBody>
      </p:sp>
    </p:spTree>
    <p:extLst>
      <p:ext uri="{BB962C8B-B14F-4D97-AF65-F5344CB8AC3E}">
        <p14:creationId xmlns:p14="http://schemas.microsoft.com/office/powerpoint/2010/main" val="113084297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One Table">
    <p:spTree>
      <p:nvGrpSpPr>
        <p:cNvPr id="1" name=""/>
        <p:cNvGrpSpPr/>
        <p:nvPr/>
      </p:nvGrpSpPr>
      <p:grpSpPr>
        <a:xfrm>
          <a:off x="0" y="0"/>
          <a:ext cx="0" cy="0"/>
          <a:chOff x="0" y="0"/>
          <a:chExt cx="0" cy="0"/>
        </a:xfrm>
      </p:grpSpPr>
      <p:sp>
        <p:nvSpPr>
          <p:cNvPr id="12" name="Table Placeholder 5">
            <a:extLst>
              <a:ext uri="{FF2B5EF4-FFF2-40B4-BE49-F238E27FC236}">
                <a16:creationId xmlns:a16="http://schemas.microsoft.com/office/drawing/2014/main" id="{77E12751-2D3F-C34C-AB9F-C26795D16F01}"/>
              </a:ext>
            </a:extLst>
          </p:cNvPr>
          <p:cNvSpPr>
            <a:spLocks noGrp="1"/>
          </p:cNvSpPr>
          <p:nvPr>
            <p:ph type="tbl" sz="quarter" idx="38"/>
          </p:nvPr>
        </p:nvSpPr>
        <p:spPr>
          <a:xfrm>
            <a:off x="274319" y="1187451"/>
            <a:ext cx="8595360" cy="4722348"/>
          </a:xfrm>
          <a:solidFill>
            <a:schemeClr val="accent4"/>
          </a:solidFill>
        </p:spPr>
        <p:txBody>
          <a:bodyPr anchor="ctr" anchorCtr="0">
            <a:normAutofit/>
          </a:bodyPr>
          <a:lstStyle>
            <a:lvl1pPr marL="0" indent="0" algn="ctr">
              <a:buNone/>
              <a:defRPr sz="1000">
                <a:solidFill>
                  <a:schemeClr val="bg1"/>
                </a:solidFill>
              </a:defRPr>
            </a:lvl1pPr>
          </a:lstStyle>
          <a:p>
            <a:r>
              <a:rPr lang="en-US" dirty="0"/>
              <a:t>Click icon to add table</a:t>
            </a:r>
          </a:p>
        </p:txBody>
      </p:sp>
      <p:sp>
        <p:nvSpPr>
          <p:cNvPr id="5" name="Title 4">
            <a:extLst>
              <a:ext uri="{FF2B5EF4-FFF2-40B4-BE49-F238E27FC236}">
                <a16:creationId xmlns:a16="http://schemas.microsoft.com/office/drawing/2014/main" id="{2244EF1E-411A-1E41-B5C5-331105D5AFEA}"/>
              </a:ext>
            </a:extLst>
          </p:cNvPr>
          <p:cNvSpPr>
            <a:spLocks noGrp="1"/>
          </p:cNvSpPr>
          <p:nvPr>
            <p:ph type="title"/>
          </p:nvPr>
        </p:nvSpPr>
        <p:spPr/>
        <p:txBody>
          <a:bodyPr/>
          <a:lstStyle/>
          <a:p>
            <a:r>
              <a:rPr lang="en-US"/>
              <a:t>Click to edit Master title style</a:t>
            </a:r>
          </a:p>
        </p:txBody>
      </p:sp>
      <p:sp>
        <p:nvSpPr>
          <p:cNvPr id="11" name="Text Placeholder 5">
            <a:extLst>
              <a:ext uri="{FF2B5EF4-FFF2-40B4-BE49-F238E27FC236}">
                <a16:creationId xmlns:a16="http://schemas.microsoft.com/office/drawing/2014/main" id="{E853346A-F73D-084B-896C-1E4794B0F84D}"/>
              </a:ext>
            </a:extLst>
          </p:cNvPr>
          <p:cNvSpPr>
            <a:spLocks noGrp="1"/>
          </p:cNvSpPr>
          <p:nvPr>
            <p:ph type="body" sz="quarter" idx="41" hasCustomPrompt="1"/>
          </p:nvPr>
        </p:nvSpPr>
        <p:spPr>
          <a:xfrm>
            <a:off x="274320" y="631301"/>
            <a:ext cx="8595360" cy="461665"/>
          </a:xfrm>
        </p:spPr>
        <p:txBody>
          <a:bodyPr>
            <a:noAutofit/>
          </a:bodyPr>
          <a:lstStyle>
            <a:lvl1pPr marL="0" indent="0">
              <a:spcBef>
                <a:spcPts val="0"/>
              </a:spcBef>
              <a:buFontTx/>
              <a:buNone/>
              <a:defRPr sz="15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cxnSp>
        <p:nvCxnSpPr>
          <p:cNvPr id="14" name="Straight Connector 13">
            <a:extLst>
              <a:ext uri="{FF2B5EF4-FFF2-40B4-BE49-F238E27FC236}">
                <a16:creationId xmlns:a16="http://schemas.microsoft.com/office/drawing/2014/main" id="{C0F32129-9FAE-2C43-8B2F-5BE506AFA6B0}"/>
              </a:ext>
            </a:extLst>
          </p:cNvPr>
          <p:cNvCxnSpPr>
            <a:cxnSpLocks/>
          </p:cNvCxnSpPr>
          <p:nvPr/>
        </p:nvCxnSpPr>
        <p:spPr>
          <a:xfrm>
            <a:off x="274320" y="1140737"/>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Footer Placeholder 3">
            <a:extLst>
              <a:ext uri="{FF2B5EF4-FFF2-40B4-BE49-F238E27FC236}">
                <a16:creationId xmlns:a16="http://schemas.microsoft.com/office/drawing/2014/main" id="{6FFCCF42-9674-6D40-B765-A45EF4D79402}"/>
              </a:ext>
            </a:extLst>
          </p:cNvPr>
          <p:cNvSpPr>
            <a:spLocks noGrp="1"/>
          </p:cNvSpPr>
          <p:nvPr>
            <p:ph type="ftr" sz="quarter" idx="42"/>
          </p:nvPr>
        </p:nvSpPr>
        <p:spPr/>
        <p:txBody>
          <a:bodyPr/>
          <a:lstStyle/>
          <a:p>
            <a:endParaRPr lang="en-US" dirty="0">
              <a:solidFill>
                <a:srgbClr val="464646"/>
              </a:solidFill>
            </a:endParaRPr>
          </a:p>
        </p:txBody>
      </p:sp>
      <p:sp>
        <p:nvSpPr>
          <p:cNvPr id="6" name="Slide Number Placeholder 5">
            <a:extLst>
              <a:ext uri="{FF2B5EF4-FFF2-40B4-BE49-F238E27FC236}">
                <a16:creationId xmlns:a16="http://schemas.microsoft.com/office/drawing/2014/main" id="{1817C51E-43C8-604C-9305-98A8FBBA4A07}"/>
              </a:ext>
            </a:extLst>
          </p:cNvPr>
          <p:cNvSpPr>
            <a:spLocks noGrp="1"/>
          </p:cNvSpPr>
          <p:nvPr>
            <p:ph type="sldNum" sz="quarter" idx="43"/>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Tree>
    <p:extLst>
      <p:ext uri="{BB962C8B-B14F-4D97-AF65-F5344CB8AC3E}">
        <p14:creationId xmlns:p14="http://schemas.microsoft.com/office/powerpoint/2010/main" val="684250039"/>
      </p:ext>
    </p:extLst>
  </p:cSld>
  <p:clrMapOvr>
    <a:masterClrMapping/>
  </p:clrMapOvr>
  <p:extLst>
    <p:ext uri="{DCECCB84-F9BA-43D5-87BE-67443E8EF086}">
      <p15:sldGuideLst xmlns:p15="http://schemas.microsoft.com/office/powerpoint/2012/main"/>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One Table - no subheader">
    <p:bg>
      <p:bgPr>
        <a:solidFill>
          <a:schemeClr val="bg1"/>
        </a:solidFill>
        <a:effectLst/>
      </p:bgPr>
    </p:bg>
    <p:spTree>
      <p:nvGrpSpPr>
        <p:cNvPr id="1" name=""/>
        <p:cNvGrpSpPr/>
        <p:nvPr/>
      </p:nvGrpSpPr>
      <p:grpSpPr>
        <a:xfrm>
          <a:off x="0" y="0"/>
          <a:ext cx="0" cy="0"/>
          <a:chOff x="0" y="0"/>
          <a:chExt cx="0" cy="0"/>
        </a:xfrm>
      </p:grpSpPr>
      <p:sp>
        <p:nvSpPr>
          <p:cNvPr id="3" name="Table Placeholder 2">
            <a:extLst>
              <a:ext uri="{FF2B5EF4-FFF2-40B4-BE49-F238E27FC236}">
                <a16:creationId xmlns:a16="http://schemas.microsoft.com/office/drawing/2014/main" id="{5CCA340E-6127-3C42-B823-0FCF126386AF}"/>
              </a:ext>
            </a:extLst>
          </p:cNvPr>
          <p:cNvSpPr>
            <a:spLocks noGrp="1"/>
          </p:cNvSpPr>
          <p:nvPr>
            <p:ph type="tbl" sz="quarter" idx="40"/>
          </p:nvPr>
        </p:nvSpPr>
        <p:spPr>
          <a:xfrm>
            <a:off x="274320" y="631300"/>
            <a:ext cx="8595360" cy="5274200"/>
          </a:xfrm>
          <a:solidFill>
            <a:schemeClr val="accent4"/>
          </a:solidFill>
        </p:spPr>
        <p:txBody>
          <a:bodyPr anchor="ctr" anchorCtr="0">
            <a:normAutofit/>
          </a:bodyPr>
          <a:lstStyle>
            <a:lvl1pPr marL="0" indent="0" algn="ctr">
              <a:buNone/>
              <a:defRPr sz="1000">
                <a:solidFill>
                  <a:schemeClr val="bg1"/>
                </a:solidFill>
              </a:defRPr>
            </a:lvl1pPr>
          </a:lstStyle>
          <a:p>
            <a:r>
              <a:rPr lang="en-US" dirty="0"/>
              <a:t>Click icon to add table</a:t>
            </a:r>
          </a:p>
        </p:txBody>
      </p:sp>
      <p:cxnSp>
        <p:nvCxnSpPr>
          <p:cNvPr id="5" name="Straight Connector 4">
            <a:extLst>
              <a:ext uri="{FF2B5EF4-FFF2-40B4-BE49-F238E27FC236}">
                <a16:creationId xmlns:a16="http://schemas.microsoft.com/office/drawing/2014/main" id="{BF40C7B1-D414-2C4B-98E3-B2A9D075A9A4}"/>
              </a:ext>
            </a:extLst>
          </p:cNvPr>
          <p:cNvCxnSpPr>
            <a:cxnSpLocks/>
          </p:cNvCxnSpPr>
          <p:nvPr/>
        </p:nvCxnSpPr>
        <p:spPr>
          <a:xfrm>
            <a:off x="274320" y="590741"/>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3">
            <a:extLst>
              <a:ext uri="{FF2B5EF4-FFF2-40B4-BE49-F238E27FC236}">
                <a16:creationId xmlns:a16="http://schemas.microsoft.com/office/drawing/2014/main" id="{CA1AC515-31BF-F541-9A15-8931B1A2CF84}"/>
              </a:ext>
            </a:extLst>
          </p:cNvPr>
          <p:cNvSpPr>
            <a:spLocks noGrp="1"/>
          </p:cNvSpPr>
          <p:nvPr>
            <p:ph type="title"/>
          </p:nvPr>
        </p:nvSpPr>
        <p:spPr/>
        <p:txBody>
          <a:bodyPr/>
          <a:lstStyle/>
          <a:p>
            <a:r>
              <a:rPr lang="en-US"/>
              <a:t>Click to edit Master title style</a:t>
            </a:r>
          </a:p>
        </p:txBody>
      </p:sp>
      <p:sp>
        <p:nvSpPr>
          <p:cNvPr id="2" name="Footer Placeholder 1">
            <a:extLst>
              <a:ext uri="{FF2B5EF4-FFF2-40B4-BE49-F238E27FC236}">
                <a16:creationId xmlns:a16="http://schemas.microsoft.com/office/drawing/2014/main" id="{D071ABED-A0C9-A84F-9796-AFC53DCFC145}"/>
              </a:ext>
            </a:extLst>
          </p:cNvPr>
          <p:cNvSpPr>
            <a:spLocks noGrp="1"/>
          </p:cNvSpPr>
          <p:nvPr>
            <p:ph type="ftr" sz="quarter" idx="41"/>
          </p:nvPr>
        </p:nvSpPr>
        <p:spPr/>
        <p:txBody>
          <a:bodyPr/>
          <a:lstStyle/>
          <a:p>
            <a:endParaRPr lang="en-US" dirty="0">
              <a:solidFill>
                <a:srgbClr val="464646"/>
              </a:solidFill>
            </a:endParaRPr>
          </a:p>
        </p:txBody>
      </p:sp>
      <p:sp>
        <p:nvSpPr>
          <p:cNvPr id="8" name="Slide Number Placeholder 7">
            <a:extLst>
              <a:ext uri="{FF2B5EF4-FFF2-40B4-BE49-F238E27FC236}">
                <a16:creationId xmlns:a16="http://schemas.microsoft.com/office/drawing/2014/main" id="{7CA35213-4A4C-7B4D-ABA3-F1AA575819B7}"/>
              </a:ext>
            </a:extLst>
          </p:cNvPr>
          <p:cNvSpPr>
            <a:spLocks noGrp="1"/>
          </p:cNvSpPr>
          <p:nvPr>
            <p:ph type="sldNum" sz="quarter" idx="42"/>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Tree>
    <p:extLst>
      <p:ext uri="{BB962C8B-B14F-4D97-AF65-F5344CB8AC3E}">
        <p14:creationId xmlns:p14="http://schemas.microsoft.com/office/powerpoint/2010/main" val="4273857449"/>
      </p:ext>
    </p:extLst>
  </p:cSld>
  <p:clrMapOvr>
    <a:masterClrMapping/>
  </p:clrMapOvr>
  <p:extLst>
    <p:ext uri="{DCECCB84-F9BA-43D5-87BE-67443E8EF086}">
      <p15:sldGuideLst xmlns:p15="http://schemas.microsoft.com/office/powerpoint/2012/main"/>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Two tables">
    <p:spTree>
      <p:nvGrpSpPr>
        <p:cNvPr id="1" name=""/>
        <p:cNvGrpSpPr/>
        <p:nvPr/>
      </p:nvGrpSpPr>
      <p:grpSpPr>
        <a:xfrm>
          <a:off x="0" y="0"/>
          <a:ext cx="0" cy="0"/>
          <a:chOff x="0" y="0"/>
          <a:chExt cx="0" cy="0"/>
        </a:xfrm>
      </p:grpSpPr>
      <p:sp>
        <p:nvSpPr>
          <p:cNvPr id="12" name="Table Placeholder 5">
            <a:extLst>
              <a:ext uri="{FF2B5EF4-FFF2-40B4-BE49-F238E27FC236}">
                <a16:creationId xmlns:a16="http://schemas.microsoft.com/office/drawing/2014/main" id="{77E12751-2D3F-C34C-AB9F-C26795D16F01}"/>
              </a:ext>
            </a:extLst>
          </p:cNvPr>
          <p:cNvSpPr>
            <a:spLocks noGrp="1"/>
          </p:cNvSpPr>
          <p:nvPr>
            <p:ph type="tbl" sz="quarter" idx="38"/>
          </p:nvPr>
        </p:nvSpPr>
        <p:spPr>
          <a:xfrm>
            <a:off x="274319" y="1187451"/>
            <a:ext cx="8595360" cy="2322103"/>
          </a:xfrm>
          <a:solidFill>
            <a:schemeClr val="accent4"/>
          </a:solidFill>
        </p:spPr>
        <p:txBody>
          <a:bodyPr anchor="ctr" anchorCtr="0">
            <a:normAutofit/>
          </a:bodyPr>
          <a:lstStyle>
            <a:lvl1pPr marL="0" indent="0" algn="ctr">
              <a:buNone/>
              <a:defRPr sz="1000">
                <a:solidFill>
                  <a:schemeClr val="bg1"/>
                </a:solidFill>
              </a:defRPr>
            </a:lvl1pPr>
          </a:lstStyle>
          <a:p>
            <a:r>
              <a:rPr lang="en-US" dirty="0"/>
              <a:t>Click icon to add table</a:t>
            </a:r>
          </a:p>
        </p:txBody>
      </p:sp>
      <p:sp>
        <p:nvSpPr>
          <p:cNvPr id="5" name="Title 4">
            <a:extLst>
              <a:ext uri="{FF2B5EF4-FFF2-40B4-BE49-F238E27FC236}">
                <a16:creationId xmlns:a16="http://schemas.microsoft.com/office/drawing/2014/main" id="{2244EF1E-411A-1E41-B5C5-331105D5AFEA}"/>
              </a:ext>
            </a:extLst>
          </p:cNvPr>
          <p:cNvSpPr>
            <a:spLocks noGrp="1"/>
          </p:cNvSpPr>
          <p:nvPr>
            <p:ph type="title"/>
          </p:nvPr>
        </p:nvSpPr>
        <p:spPr/>
        <p:txBody>
          <a:bodyPr/>
          <a:lstStyle/>
          <a:p>
            <a:r>
              <a:rPr lang="en-US"/>
              <a:t>Click to edit Master title style</a:t>
            </a:r>
          </a:p>
        </p:txBody>
      </p:sp>
      <p:sp>
        <p:nvSpPr>
          <p:cNvPr id="11" name="Text Placeholder 5">
            <a:extLst>
              <a:ext uri="{FF2B5EF4-FFF2-40B4-BE49-F238E27FC236}">
                <a16:creationId xmlns:a16="http://schemas.microsoft.com/office/drawing/2014/main" id="{E853346A-F73D-084B-896C-1E4794B0F84D}"/>
              </a:ext>
            </a:extLst>
          </p:cNvPr>
          <p:cNvSpPr>
            <a:spLocks noGrp="1"/>
          </p:cNvSpPr>
          <p:nvPr>
            <p:ph type="body" sz="quarter" idx="41" hasCustomPrompt="1"/>
          </p:nvPr>
        </p:nvSpPr>
        <p:spPr>
          <a:xfrm>
            <a:off x="274320" y="631301"/>
            <a:ext cx="8595360" cy="461665"/>
          </a:xfrm>
        </p:spPr>
        <p:txBody>
          <a:bodyPr>
            <a:noAutofit/>
          </a:bodyPr>
          <a:lstStyle>
            <a:lvl1pPr marL="0" indent="0">
              <a:spcBef>
                <a:spcPts val="0"/>
              </a:spcBef>
              <a:buFontTx/>
              <a:buNone/>
              <a:defRPr sz="15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cxnSp>
        <p:nvCxnSpPr>
          <p:cNvPr id="14" name="Straight Connector 13">
            <a:extLst>
              <a:ext uri="{FF2B5EF4-FFF2-40B4-BE49-F238E27FC236}">
                <a16:creationId xmlns:a16="http://schemas.microsoft.com/office/drawing/2014/main" id="{C0F32129-9FAE-2C43-8B2F-5BE506AFA6B0}"/>
              </a:ext>
            </a:extLst>
          </p:cNvPr>
          <p:cNvCxnSpPr>
            <a:cxnSpLocks/>
          </p:cNvCxnSpPr>
          <p:nvPr/>
        </p:nvCxnSpPr>
        <p:spPr>
          <a:xfrm>
            <a:off x="274320" y="1140737"/>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Footer Placeholder 3">
            <a:extLst>
              <a:ext uri="{FF2B5EF4-FFF2-40B4-BE49-F238E27FC236}">
                <a16:creationId xmlns:a16="http://schemas.microsoft.com/office/drawing/2014/main" id="{7A7E6D43-98FA-224F-94EB-04E1FDB57447}"/>
              </a:ext>
            </a:extLst>
          </p:cNvPr>
          <p:cNvSpPr>
            <a:spLocks noGrp="1"/>
          </p:cNvSpPr>
          <p:nvPr>
            <p:ph type="ftr" sz="quarter" idx="43"/>
          </p:nvPr>
        </p:nvSpPr>
        <p:spPr/>
        <p:txBody>
          <a:bodyPr/>
          <a:lstStyle/>
          <a:p>
            <a:endParaRPr lang="en-US" dirty="0">
              <a:solidFill>
                <a:srgbClr val="464646"/>
              </a:solidFill>
            </a:endParaRPr>
          </a:p>
        </p:txBody>
      </p:sp>
      <p:sp>
        <p:nvSpPr>
          <p:cNvPr id="6" name="Slide Number Placeholder 5">
            <a:extLst>
              <a:ext uri="{FF2B5EF4-FFF2-40B4-BE49-F238E27FC236}">
                <a16:creationId xmlns:a16="http://schemas.microsoft.com/office/drawing/2014/main" id="{5646B0AB-1532-734F-9389-1D975986BF75}"/>
              </a:ext>
            </a:extLst>
          </p:cNvPr>
          <p:cNvSpPr>
            <a:spLocks noGrp="1"/>
          </p:cNvSpPr>
          <p:nvPr>
            <p:ph type="sldNum" sz="quarter" idx="44"/>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13" name="Table Placeholder 2">
            <a:extLst>
              <a:ext uri="{FF2B5EF4-FFF2-40B4-BE49-F238E27FC236}">
                <a16:creationId xmlns:a16="http://schemas.microsoft.com/office/drawing/2014/main" id="{82B0351A-A423-BC49-8EBD-3768C0FBBB6D}"/>
              </a:ext>
            </a:extLst>
          </p:cNvPr>
          <p:cNvSpPr>
            <a:spLocks noGrp="1"/>
          </p:cNvSpPr>
          <p:nvPr>
            <p:ph type="tbl" sz="quarter" idx="40"/>
          </p:nvPr>
        </p:nvSpPr>
        <p:spPr>
          <a:xfrm>
            <a:off x="274320" y="3580598"/>
            <a:ext cx="8595360" cy="2326789"/>
          </a:xfrm>
          <a:solidFill>
            <a:schemeClr val="accent4"/>
          </a:solidFill>
        </p:spPr>
        <p:txBody>
          <a:bodyPr anchor="ctr" anchorCtr="0">
            <a:normAutofit/>
          </a:bodyPr>
          <a:lstStyle>
            <a:lvl1pPr marL="0" indent="0" algn="ctr">
              <a:buNone/>
              <a:defRPr sz="1000">
                <a:solidFill>
                  <a:schemeClr val="bg1"/>
                </a:solidFill>
              </a:defRPr>
            </a:lvl1pPr>
          </a:lstStyle>
          <a:p>
            <a:r>
              <a:rPr lang="en-US" dirty="0"/>
              <a:t>Click icon to add table</a:t>
            </a:r>
          </a:p>
        </p:txBody>
      </p:sp>
    </p:spTree>
    <p:extLst>
      <p:ext uri="{BB962C8B-B14F-4D97-AF65-F5344CB8AC3E}">
        <p14:creationId xmlns:p14="http://schemas.microsoft.com/office/powerpoint/2010/main" val="595068934"/>
      </p:ext>
    </p:extLst>
  </p:cSld>
  <p:clrMapOvr>
    <a:masterClrMapping/>
  </p:clrMapOvr>
  <p:extLst>
    <p:ext uri="{DCECCB84-F9BA-43D5-87BE-67443E8EF086}">
      <p15:sldGuideLst xmlns:p15="http://schemas.microsoft.com/office/powerpoint/2012/main"/>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Four tables">
    <p:spTree>
      <p:nvGrpSpPr>
        <p:cNvPr id="1" name=""/>
        <p:cNvGrpSpPr/>
        <p:nvPr/>
      </p:nvGrpSpPr>
      <p:grpSpPr>
        <a:xfrm>
          <a:off x="0" y="0"/>
          <a:ext cx="0" cy="0"/>
          <a:chOff x="0" y="0"/>
          <a:chExt cx="0" cy="0"/>
        </a:xfrm>
      </p:grpSpPr>
      <p:sp>
        <p:nvSpPr>
          <p:cNvPr id="12" name="Table Placeholder 5">
            <a:extLst>
              <a:ext uri="{FF2B5EF4-FFF2-40B4-BE49-F238E27FC236}">
                <a16:creationId xmlns:a16="http://schemas.microsoft.com/office/drawing/2014/main" id="{77E12751-2D3F-C34C-AB9F-C26795D16F01}"/>
              </a:ext>
            </a:extLst>
          </p:cNvPr>
          <p:cNvSpPr>
            <a:spLocks noGrp="1"/>
          </p:cNvSpPr>
          <p:nvPr>
            <p:ph type="tbl" sz="quarter" idx="38"/>
          </p:nvPr>
        </p:nvSpPr>
        <p:spPr>
          <a:xfrm>
            <a:off x="274319" y="1187451"/>
            <a:ext cx="4240531" cy="2322103"/>
          </a:xfrm>
          <a:solidFill>
            <a:schemeClr val="accent4"/>
          </a:solidFill>
        </p:spPr>
        <p:txBody>
          <a:bodyPr anchor="ctr" anchorCtr="0">
            <a:normAutofit/>
          </a:bodyPr>
          <a:lstStyle>
            <a:lvl1pPr marL="0" indent="0" algn="ctr">
              <a:buNone/>
              <a:defRPr sz="1000">
                <a:solidFill>
                  <a:schemeClr val="bg1"/>
                </a:solidFill>
              </a:defRPr>
            </a:lvl1pPr>
          </a:lstStyle>
          <a:p>
            <a:r>
              <a:rPr lang="en-US" dirty="0"/>
              <a:t>Click icon to add table</a:t>
            </a:r>
          </a:p>
        </p:txBody>
      </p:sp>
      <p:sp>
        <p:nvSpPr>
          <p:cNvPr id="5" name="Title 4">
            <a:extLst>
              <a:ext uri="{FF2B5EF4-FFF2-40B4-BE49-F238E27FC236}">
                <a16:creationId xmlns:a16="http://schemas.microsoft.com/office/drawing/2014/main" id="{2244EF1E-411A-1E41-B5C5-331105D5AFEA}"/>
              </a:ext>
            </a:extLst>
          </p:cNvPr>
          <p:cNvSpPr>
            <a:spLocks noGrp="1"/>
          </p:cNvSpPr>
          <p:nvPr>
            <p:ph type="title"/>
          </p:nvPr>
        </p:nvSpPr>
        <p:spPr/>
        <p:txBody>
          <a:bodyPr/>
          <a:lstStyle/>
          <a:p>
            <a:r>
              <a:rPr lang="en-US"/>
              <a:t>Click to edit Master title style</a:t>
            </a:r>
          </a:p>
        </p:txBody>
      </p:sp>
      <p:sp>
        <p:nvSpPr>
          <p:cNvPr id="11" name="Text Placeholder 5">
            <a:extLst>
              <a:ext uri="{FF2B5EF4-FFF2-40B4-BE49-F238E27FC236}">
                <a16:creationId xmlns:a16="http://schemas.microsoft.com/office/drawing/2014/main" id="{E853346A-F73D-084B-896C-1E4794B0F84D}"/>
              </a:ext>
            </a:extLst>
          </p:cNvPr>
          <p:cNvSpPr>
            <a:spLocks noGrp="1"/>
          </p:cNvSpPr>
          <p:nvPr>
            <p:ph type="body" sz="quarter" idx="41" hasCustomPrompt="1"/>
          </p:nvPr>
        </p:nvSpPr>
        <p:spPr>
          <a:xfrm>
            <a:off x="274320" y="631301"/>
            <a:ext cx="8595360" cy="461665"/>
          </a:xfrm>
        </p:spPr>
        <p:txBody>
          <a:bodyPr>
            <a:noAutofit/>
          </a:bodyPr>
          <a:lstStyle>
            <a:lvl1pPr marL="0" indent="0">
              <a:spcBef>
                <a:spcPts val="0"/>
              </a:spcBef>
              <a:buFontTx/>
              <a:buNone/>
              <a:defRPr sz="15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cxnSp>
        <p:nvCxnSpPr>
          <p:cNvPr id="14" name="Straight Connector 13">
            <a:extLst>
              <a:ext uri="{FF2B5EF4-FFF2-40B4-BE49-F238E27FC236}">
                <a16:creationId xmlns:a16="http://schemas.microsoft.com/office/drawing/2014/main" id="{C0F32129-9FAE-2C43-8B2F-5BE506AFA6B0}"/>
              </a:ext>
            </a:extLst>
          </p:cNvPr>
          <p:cNvCxnSpPr>
            <a:cxnSpLocks/>
          </p:cNvCxnSpPr>
          <p:nvPr/>
        </p:nvCxnSpPr>
        <p:spPr>
          <a:xfrm>
            <a:off x="274320" y="1140737"/>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Table Placeholder 5">
            <a:extLst>
              <a:ext uri="{FF2B5EF4-FFF2-40B4-BE49-F238E27FC236}">
                <a16:creationId xmlns:a16="http://schemas.microsoft.com/office/drawing/2014/main" id="{7E45A87D-2432-5E4F-8F0E-440D52738969}"/>
              </a:ext>
            </a:extLst>
          </p:cNvPr>
          <p:cNvSpPr>
            <a:spLocks noGrp="1"/>
          </p:cNvSpPr>
          <p:nvPr>
            <p:ph type="tbl" sz="quarter" idx="42"/>
          </p:nvPr>
        </p:nvSpPr>
        <p:spPr>
          <a:xfrm>
            <a:off x="274319" y="3642363"/>
            <a:ext cx="4240531" cy="2260247"/>
          </a:xfrm>
          <a:solidFill>
            <a:schemeClr val="accent4"/>
          </a:solidFill>
        </p:spPr>
        <p:txBody>
          <a:bodyPr anchor="ctr" anchorCtr="0">
            <a:normAutofit/>
          </a:bodyPr>
          <a:lstStyle>
            <a:lvl1pPr marL="0" indent="0" algn="ctr">
              <a:buNone/>
              <a:defRPr sz="1000">
                <a:solidFill>
                  <a:schemeClr val="bg1"/>
                </a:solidFill>
              </a:defRPr>
            </a:lvl1pPr>
          </a:lstStyle>
          <a:p>
            <a:r>
              <a:rPr lang="en-US" dirty="0"/>
              <a:t>Click icon to add table</a:t>
            </a:r>
          </a:p>
        </p:txBody>
      </p:sp>
      <p:sp>
        <p:nvSpPr>
          <p:cNvPr id="13" name="Table Placeholder 5">
            <a:extLst>
              <a:ext uri="{FF2B5EF4-FFF2-40B4-BE49-F238E27FC236}">
                <a16:creationId xmlns:a16="http://schemas.microsoft.com/office/drawing/2014/main" id="{5B2237F3-204C-DD43-AA53-D27145A615BF}"/>
              </a:ext>
            </a:extLst>
          </p:cNvPr>
          <p:cNvSpPr>
            <a:spLocks noGrp="1"/>
          </p:cNvSpPr>
          <p:nvPr>
            <p:ph type="tbl" sz="quarter" idx="43"/>
          </p:nvPr>
        </p:nvSpPr>
        <p:spPr>
          <a:xfrm>
            <a:off x="4629149" y="1187451"/>
            <a:ext cx="4240531" cy="2322103"/>
          </a:xfrm>
          <a:solidFill>
            <a:schemeClr val="accent4"/>
          </a:solidFill>
        </p:spPr>
        <p:txBody>
          <a:bodyPr anchor="ctr" anchorCtr="0">
            <a:normAutofit/>
          </a:bodyPr>
          <a:lstStyle>
            <a:lvl1pPr marL="0" indent="0" algn="ctr">
              <a:buNone/>
              <a:defRPr sz="1000">
                <a:solidFill>
                  <a:schemeClr val="bg1"/>
                </a:solidFill>
              </a:defRPr>
            </a:lvl1pPr>
          </a:lstStyle>
          <a:p>
            <a:r>
              <a:rPr lang="en-US" dirty="0"/>
              <a:t>Click icon to add table</a:t>
            </a:r>
          </a:p>
        </p:txBody>
      </p:sp>
      <p:sp>
        <p:nvSpPr>
          <p:cNvPr id="15" name="Table Placeholder 5">
            <a:extLst>
              <a:ext uri="{FF2B5EF4-FFF2-40B4-BE49-F238E27FC236}">
                <a16:creationId xmlns:a16="http://schemas.microsoft.com/office/drawing/2014/main" id="{886D67FA-8B98-CC48-82FE-CBBCB5D3691E}"/>
              </a:ext>
            </a:extLst>
          </p:cNvPr>
          <p:cNvSpPr>
            <a:spLocks noGrp="1"/>
          </p:cNvSpPr>
          <p:nvPr>
            <p:ph type="tbl" sz="quarter" idx="44"/>
          </p:nvPr>
        </p:nvSpPr>
        <p:spPr>
          <a:xfrm>
            <a:off x="4629149" y="3642363"/>
            <a:ext cx="4240531" cy="2260247"/>
          </a:xfrm>
          <a:solidFill>
            <a:schemeClr val="accent4"/>
          </a:solidFill>
        </p:spPr>
        <p:txBody>
          <a:bodyPr anchor="ctr" anchorCtr="0">
            <a:normAutofit/>
          </a:bodyPr>
          <a:lstStyle>
            <a:lvl1pPr marL="0" indent="0" algn="ctr">
              <a:buNone/>
              <a:defRPr sz="1000">
                <a:solidFill>
                  <a:schemeClr val="bg1"/>
                </a:solidFill>
              </a:defRPr>
            </a:lvl1pPr>
          </a:lstStyle>
          <a:p>
            <a:r>
              <a:rPr lang="en-US" dirty="0"/>
              <a:t>Click icon to add table</a:t>
            </a:r>
          </a:p>
        </p:txBody>
      </p:sp>
      <p:sp>
        <p:nvSpPr>
          <p:cNvPr id="4" name="Footer Placeholder 3">
            <a:extLst>
              <a:ext uri="{FF2B5EF4-FFF2-40B4-BE49-F238E27FC236}">
                <a16:creationId xmlns:a16="http://schemas.microsoft.com/office/drawing/2014/main" id="{A30EC418-B24D-284B-BC6F-31734D7EEC3F}"/>
              </a:ext>
            </a:extLst>
          </p:cNvPr>
          <p:cNvSpPr>
            <a:spLocks noGrp="1"/>
          </p:cNvSpPr>
          <p:nvPr>
            <p:ph type="ftr" sz="quarter" idx="45"/>
          </p:nvPr>
        </p:nvSpPr>
        <p:spPr/>
        <p:txBody>
          <a:bodyPr/>
          <a:lstStyle/>
          <a:p>
            <a:endParaRPr lang="en-US" dirty="0">
              <a:solidFill>
                <a:srgbClr val="464646"/>
              </a:solidFill>
            </a:endParaRPr>
          </a:p>
        </p:txBody>
      </p:sp>
      <p:sp>
        <p:nvSpPr>
          <p:cNvPr id="6" name="Slide Number Placeholder 5">
            <a:extLst>
              <a:ext uri="{FF2B5EF4-FFF2-40B4-BE49-F238E27FC236}">
                <a16:creationId xmlns:a16="http://schemas.microsoft.com/office/drawing/2014/main" id="{9DBAAA16-8091-DB4D-8268-2063D6C0F724}"/>
              </a:ext>
            </a:extLst>
          </p:cNvPr>
          <p:cNvSpPr>
            <a:spLocks noGrp="1"/>
          </p:cNvSpPr>
          <p:nvPr>
            <p:ph type="sldNum" sz="quarter" idx="46"/>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Tree>
    <p:extLst>
      <p:ext uri="{BB962C8B-B14F-4D97-AF65-F5344CB8AC3E}">
        <p14:creationId xmlns:p14="http://schemas.microsoft.com/office/powerpoint/2010/main" val="2997352507"/>
      </p:ext>
    </p:extLst>
  </p:cSld>
  <p:clrMapOvr>
    <a:masterClrMapping/>
  </p:clrMapOvr>
  <p:extLst>
    <p:ext uri="{DCECCB84-F9BA-43D5-87BE-67443E8EF086}">
      <p15:sldGuideLst xmlns:p15="http://schemas.microsoft.com/office/powerpoint/2012/main"/>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6EFE4027-7380-9C4E-91A3-F8E118F8B2BD}"/>
              </a:ext>
            </a:extLst>
          </p:cNvPr>
          <p:cNvSpPr>
            <a:spLocks noGrp="1"/>
          </p:cNvSpPr>
          <p:nvPr>
            <p:ph type="pic" sz="quarter" idx="39"/>
          </p:nvPr>
        </p:nvSpPr>
        <p:spPr>
          <a:xfrm>
            <a:off x="4514850" y="1181595"/>
            <a:ext cx="4345176" cy="4316916"/>
          </a:xfrm>
          <a:solidFill>
            <a:schemeClr val="accent3"/>
          </a:solidFill>
        </p:spPr>
        <p:txBody>
          <a:bodyPr anchor="ctr" anchorCtr="0"/>
          <a:lstStyle>
            <a:lvl1pPr marL="0" indent="0" algn="ctr">
              <a:buNone/>
              <a:defRPr>
                <a:solidFill>
                  <a:schemeClr val="bg1"/>
                </a:solidFill>
              </a:defRPr>
            </a:lvl1pPr>
          </a:lstStyle>
          <a:p>
            <a:r>
              <a:rPr lang="en-US" dirty="0"/>
              <a:t>Click icon to add picture</a:t>
            </a:r>
          </a:p>
        </p:txBody>
      </p:sp>
      <p:sp>
        <p:nvSpPr>
          <p:cNvPr id="8" name="Text Placeholder 2">
            <a:extLst>
              <a:ext uri="{FF2B5EF4-FFF2-40B4-BE49-F238E27FC236}">
                <a16:creationId xmlns:a16="http://schemas.microsoft.com/office/drawing/2014/main" id="{D4D8C3E0-7314-5347-8A9D-173E499FF199}"/>
              </a:ext>
            </a:extLst>
          </p:cNvPr>
          <p:cNvSpPr>
            <a:spLocks noGrp="1"/>
          </p:cNvSpPr>
          <p:nvPr>
            <p:ph type="body" sz="quarter" idx="40" hasCustomPrompt="1"/>
          </p:nvPr>
        </p:nvSpPr>
        <p:spPr>
          <a:xfrm>
            <a:off x="4514850" y="5543283"/>
            <a:ext cx="4343400" cy="365760"/>
          </a:xfrm>
        </p:spPr>
        <p:txBody>
          <a:bodyPr anchor="t" anchorCtr="0">
            <a:normAutofit/>
          </a:bodyPr>
          <a:lstStyle>
            <a:lvl1pPr marL="0" indent="0">
              <a:buNone/>
              <a:defRPr sz="675"/>
            </a:lvl1pPr>
            <a:lvl2pPr marL="238125" indent="0">
              <a:buNone/>
              <a:defRPr sz="675"/>
            </a:lvl2pPr>
            <a:lvl3pPr marL="369094" indent="0">
              <a:buNone/>
              <a:defRPr sz="675"/>
            </a:lvl3pPr>
            <a:lvl4pPr marL="571500" indent="0">
              <a:buNone/>
              <a:defRPr sz="675"/>
            </a:lvl4pPr>
            <a:lvl5pPr marL="738188" indent="0">
              <a:buNone/>
              <a:defRPr sz="675"/>
            </a:lvl5pPr>
          </a:lstStyle>
          <a:p>
            <a:pPr lvl="0"/>
            <a:r>
              <a:rPr lang="en-US" dirty="0"/>
              <a:t>Caption</a:t>
            </a:r>
          </a:p>
        </p:txBody>
      </p:sp>
      <p:sp>
        <p:nvSpPr>
          <p:cNvPr id="2" name="Title 1">
            <a:extLst>
              <a:ext uri="{FF2B5EF4-FFF2-40B4-BE49-F238E27FC236}">
                <a16:creationId xmlns:a16="http://schemas.microsoft.com/office/drawing/2014/main" id="{880717EA-67C2-B34C-9E65-614E19674692}"/>
              </a:ext>
            </a:extLst>
          </p:cNvPr>
          <p:cNvSpPr>
            <a:spLocks noGrp="1"/>
          </p:cNvSpPr>
          <p:nvPr>
            <p:ph type="title"/>
          </p:nvPr>
        </p:nvSpPr>
        <p:spPr>
          <a:xfrm>
            <a:off x="273238" y="283009"/>
            <a:ext cx="8597524" cy="274320"/>
          </a:xfrm>
        </p:spPr>
        <p:txBody>
          <a:bodyPr/>
          <a:lstStyle/>
          <a:p>
            <a:r>
              <a:rPr lang="en-US"/>
              <a:t>Click to edit Master title style</a:t>
            </a:r>
          </a:p>
        </p:txBody>
      </p:sp>
      <p:sp>
        <p:nvSpPr>
          <p:cNvPr id="10" name="Text Placeholder 5">
            <a:extLst>
              <a:ext uri="{FF2B5EF4-FFF2-40B4-BE49-F238E27FC236}">
                <a16:creationId xmlns:a16="http://schemas.microsoft.com/office/drawing/2014/main" id="{561F3313-E1FC-1241-9265-3098FB867BB9}"/>
              </a:ext>
            </a:extLst>
          </p:cNvPr>
          <p:cNvSpPr>
            <a:spLocks noGrp="1"/>
          </p:cNvSpPr>
          <p:nvPr>
            <p:ph type="body" sz="quarter" idx="38" hasCustomPrompt="1"/>
          </p:nvPr>
        </p:nvSpPr>
        <p:spPr>
          <a:xfrm>
            <a:off x="274320" y="631301"/>
            <a:ext cx="8595360" cy="461665"/>
          </a:xfrm>
        </p:spPr>
        <p:txBody>
          <a:bodyPr>
            <a:noAutofit/>
          </a:bodyPr>
          <a:lstStyle>
            <a:lvl1pPr marL="0" indent="0">
              <a:spcBef>
                <a:spcPts val="0"/>
              </a:spcBef>
              <a:buFontTx/>
              <a:buNone/>
              <a:defRPr sz="15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cxnSp>
        <p:nvCxnSpPr>
          <p:cNvPr id="12" name="Straight Connector 11">
            <a:extLst>
              <a:ext uri="{FF2B5EF4-FFF2-40B4-BE49-F238E27FC236}">
                <a16:creationId xmlns:a16="http://schemas.microsoft.com/office/drawing/2014/main" id="{71114EC6-D3F5-7541-B5C7-E05228F45E0B}"/>
              </a:ext>
            </a:extLst>
          </p:cNvPr>
          <p:cNvCxnSpPr>
            <a:cxnSpLocks/>
          </p:cNvCxnSpPr>
          <p:nvPr/>
        </p:nvCxnSpPr>
        <p:spPr>
          <a:xfrm>
            <a:off x="274320" y="1140737"/>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 Placeholder 6">
            <a:extLst>
              <a:ext uri="{FF2B5EF4-FFF2-40B4-BE49-F238E27FC236}">
                <a16:creationId xmlns:a16="http://schemas.microsoft.com/office/drawing/2014/main" id="{2031E89D-4D9E-6B4F-B160-474751850AC1}"/>
              </a:ext>
            </a:extLst>
          </p:cNvPr>
          <p:cNvSpPr>
            <a:spLocks noGrp="1"/>
          </p:cNvSpPr>
          <p:nvPr>
            <p:ph type="body" sz="quarter" idx="43"/>
          </p:nvPr>
        </p:nvSpPr>
        <p:spPr>
          <a:xfrm>
            <a:off x="275035" y="1181595"/>
            <a:ext cx="4133850" cy="47274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a:extLst>
              <a:ext uri="{FF2B5EF4-FFF2-40B4-BE49-F238E27FC236}">
                <a16:creationId xmlns:a16="http://schemas.microsoft.com/office/drawing/2014/main" id="{7B4B43F5-33AA-D548-82C1-D8E422112545}"/>
              </a:ext>
            </a:extLst>
          </p:cNvPr>
          <p:cNvSpPr>
            <a:spLocks noGrp="1"/>
          </p:cNvSpPr>
          <p:nvPr>
            <p:ph type="ftr" sz="quarter" idx="44"/>
          </p:nvPr>
        </p:nvSpPr>
        <p:spPr/>
        <p:txBody>
          <a:bodyPr/>
          <a:lstStyle/>
          <a:p>
            <a:endParaRPr lang="en-US" dirty="0">
              <a:solidFill>
                <a:srgbClr val="464646"/>
              </a:solidFill>
            </a:endParaRPr>
          </a:p>
        </p:txBody>
      </p:sp>
      <p:sp>
        <p:nvSpPr>
          <p:cNvPr id="5" name="Slide Number Placeholder 4">
            <a:extLst>
              <a:ext uri="{FF2B5EF4-FFF2-40B4-BE49-F238E27FC236}">
                <a16:creationId xmlns:a16="http://schemas.microsoft.com/office/drawing/2014/main" id="{3434A59B-5704-2349-B29B-C1ECFA5C7101}"/>
              </a:ext>
            </a:extLst>
          </p:cNvPr>
          <p:cNvSpPr>
            <a:spLocks noGrp="1"/>
          </p:cNvSpPr>
          <p:nvPr>
            <p:ph type="sldNum" sz="quarter" idx="45"/>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Tree>
    <p:extLst>
      <p:ext uri="{BB962C8B-B14F-4D97-AF65-F5344CB8AC3E}">
        <p14:creationId xmlns:p14="http://schemas.microsoft.com/office/powerpoint/2010/main" val="1953372194"/>
      </p:ext>
    </p:extLst>
  </p:cSld>
  <p:clrMapOvr>
    <a:masterClrMapping/>
  </p:clrMapOvr>
  <p:extLst>
    <p:ext uri="{DCECCB84-F9BA-43D5-87BE-67443E8EF086}">
      <p15:sldGuideLst xmlns:p15="http://schemas.microsoft.com/office/powerpoint/2012/main">
        <p15:guide id="2" pos="28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le Slide 3 - Disussion materials">
    <p:bg>
      <p:bgPr>
        <a:solidFill>
          <a:schemeClr val="tx2"/>
        </a:solidFill>
        <a:effectLst/>
      </p:bgPr>
    </p:bg>
    <p:spTree>
      <p:nvGrpSpPr>
        <p:cNvPr id="1" name=""/>
        <p:cNvGrpSpPr/>
        <p:nvPr/>
      </p:nvGrpSpPr>
      <p:grpSpPr>
        <a:xfrm>
          <a:off x="0" y="0"/>
          <a:ext cx="0" cy="0"/>
          <a:chOff x="0" y="0"/>
          <a:chExt cx="0" cy="0"/>
        </a:xfrm>
      </p:grpSpPr>
      <p:sp>
        <p:nvSpPr>
          <p:cNvPr id="16" name="Freeform 15">
            <a:extLst>
              <a:ext uri="{FF2B5EF4-FFF2-40B4-BE49-F238E27FC236}">
                <a16:creationId xmlns:a16="http://schemas.microsoft.com/office/drawing/2014/main" id="{EE416E0B-F68F-624F-B606-BA7AB6EEEAD9}"/>
              </a:ext>
            </a:extLst>
          </p:cNvPr>
          <p:cNvSpPr/>
          <p:nvPr/>
        </p:nvSpPr>
        <p:spPr>
          <a:xfrm>
            <a:off x="0" y="-4877"/>
            <a:ext cx="8871972" cy="5552237"/>
          </a:xfrm>
          <a:custGeom>
            <a:avLst/>
            <a:gdLst>
              <a:gd name="connsiteX0" fmla="*/ 0 w 8871972"/>
              <a:gd name="connsiteY0" fmla="*/ 0 h 5552237"/>
              <a:gd name="connsiteX1" fmla="*/ 8871972 w 8871972"/>
              <a:gd name="connsiteY1" fmla="*/ 0 h 5552237"/>
              <a:gd name="connsiteX2" fmla="*/ 8871972 w 8871972"/>
              <a:gd name="connsiteY2" fmla="*/ 1389888 h 5552237"/>
              <a:gd name="connsiteX3" fmla="*/ 8871972 w 8871972"/>
              <a:gd name="connsiteY3" fmla="*/ 3264101 h 5552237"/>
              <a:gd name="connsiteX4" fmla="*/ 8871972 w 8871972"/>
              <a:gd name="connsiteY4" fmla="*/ 4653989 h 5552237"/>
              <a:gd name="connsiteX5" fmla="*/ 7973724 w 8871972"/>
              <a:gd name="connsiteY5" fmla="*/ 5552237 h 5552237"/>
              <a:gd name="connsiteX6" fmla="*/ 0 w 8871972"/>
              <a:gd name="connsiteY6" fmla="*/ 5552237 h 5552237"/>
              <a:gd name="connsiteX7" fmla="*/ 0 w 8871972"/>
              <a:gd name="connsiteY7" fmla="*/ 4162349 h 5552237"/>
              <a:gd name="connsiteX8" fmla="*/ 0 w 8871972"/>
              <a:gd name="connsiteY8" fmla="*/ 1389888 h 5552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871972" h="5552237">
                <a:moveTo>
                  <a:pt x="0" y="0"/>
                </a:moveTo>
                <a:lnTo>
                  <a:pt x="8871972" y="0"/>
                </a:lnTo>
                <a:lnTo>
                  <a:pt x="8871972" y="1389888"/>
                </a:lnTo>
                <a:lnTo>
                  <a:pt x="8871972" y="3264101"/>
                </a:lnTo>
                <a:lnTo>
                  <a:pt x="8871972" y="4653989"/>
                </a:lnTo>
                <a:cubicBezTo>
                  <a:pt x="8871972" y="5216034"/>
                  <a:pt x="8534487" y="5552237"/>
                  <a:pt x="7973724" y="5552237"/>
                </a:cubicBezTo>
                <a:lnTo>
                  <a:pt x="0" y="5552237"/>
                </a:lnTo>
                <a:lnTo>
                  <a:pt x="0" y="4162349"/>
                </a:lnTo>
                <a:lnTo>
                  <a:pt x="0" y="1389888"/>
                </a:lnTo>
                <a:close/>
              </a:path>
            </a:pathLst>
          </a:custGeom>
          <a:solidFill>
            <a:schemeClr val="bg1"/>
          </a:solidFill>
          <a:ln w="85165" cap="flat">
            <a:noFill/>
            <a:prstDash val="solid"/>
            <a:miter/>
          </a:ln>
        </p:spPr>
        <p:txBody>
          <a:bodyPr wrap="square" rtlCol="0" anchor="ctr">
            <a:noAutofit/>
          </a:bodyPr>
          <a:lstStyle/>
          <a:p>
            <a:endParaRPr lang="en-US" dirty="0">
              <a:solidFill>
                <a:srgbClr val="464646"/>
              </a:solidFill>
            </a:endParaRPr>
          </a:p>
        </p:txBody>
      </p:sp>
      <p:sp>
        <p:nvSpPr>
          <p:cNvPr id="8" name="Subtitle 2">
            <a:extLst>
              <a:ext uri="{FF2B5EF4-FFF2-40B4-BE49-F238E27FC236}">
                <a16:creationId xmlns:a16="http://schemas.microsoft.com/office/drawing/2014/main" id="{CE94D9E2-8625-924E-80C3-EF676A22396F}"/>
              </a:ext>
            </a:extLst>
          </p:cNvPr>
          <p:cNvSpPr>
            <a:spLocks noGrp="1"/>
          </p:cNvSpPr>
          <p:nvPr>
            <p:ph type="subTitle" idx="1" hasCustomPrompt="1"/>
          </p:nvPr>
        </p:nvSpPr>
        <p:spPr>
          <a:xfrm>
            <a:off x="306301" y="4908660"/>
            <a:ext cx="6858000" cy="193899"/>
          </a:xfrm>
        </p:spPr>
        <p:txBody>
          <a:bodyPr anchor="t">
            <a:spAutoFit/>
          </a:bodyPr>
          <a:lstStyle>
            <a:lvl1pPr marL="0" marR="0" indent="0" algn="l" defTabSz="685800" rtl="0" eaLnBrk="1" fontAlgn="auto" latinLnBrk="0" hangingPunct="1">
              <a:lnSpc>
                <a:spcPct val="90000"/>
              </a:lnSpc>
              <a:spcBef>
                <a:spcPts val="375"/>
              </a:spcBef>
              <a:spcAft>
                <a:spcPts val="0"/>
              </a:spcAft>
              <a:buClrTx/>
              <a:buSzTx/>
              <a:buFont typeface="Arial" panose="020B0604020202020204" pitchFamily="34" charset="0"/>
              <a:buNone/>
              <a:tabLst/>
              <a:defRPr sz="14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dirty="0"/>
              <a:t>Insert date, version number</a:t>
            </a:r>
          </a:p>
        </p:txBody>
      </p:sp>
      <p:sp>
        <p:nvSpPr>
          <p:cNvPr id="3" name="Text Placeholder 2">
            <a:extLst>
              <a:ext uri="{FF2B5EF4-FFF2-40B4-BE49-F238E27FC236}">
                <a16:creationId xmlns:a16="http://schemas.microsoft.com/office/drawing/2014/main" id="{D55BACCE-CBA4-2C4E-B42E-6861F1431C23}"/>
              </a:ext>
            </a:extLst>
          </p:cNvPr>
          <p:cNvSpPr>
            <a:spLocks noGrp="1"/>
          </p:cNvSpPr>
          <p:nvPr>
            <p:ph type="body" sz="quarter" idx="11" hasCustomPrompt="1"/>
          </p:nvPr>
        </p:nvSpPr>
        <p:spPr>
          <a:xfrm>
            <a:off x="290302" y="2635017"/>
            <a:ext cx="6869777" cy="1213339"/>
          </a:xfrm>
        </p:spPr>
        <p:txBody>
          <a:bodyPr>
            <a:normAutofit/>
          </a:bodyPr>
          <a:lstStyle>
            <a:lvl1pPr marL="0" marR="0" indent="0" algn="l" defTabSz="685800" rtl="0" eaLnBrk="1" fontAlgn="auto" latinLnBrk="0" hangingPunct="1">
              <a:lnSpc>
                <a:spcPct val="100000"/>
              </a:lnSpc>
              <a:spcBef>
                <a:spcPts val="750"/>
              </a:spcBef>
              <a:spcAft>
                <a:spcPts val="0"/>
              </a:spcAft>
              <a:buClr>
                <a:schemeClr val="accent1"/>
              </a:buClr>
              <a:buSzTx/>
              <a:buFont typeface="Wingdings" pitchFamily="2" charset="2"/>
              <a:buNone/>
              <a:tabLst/>
              <a:defRPr/>
            </a:lvl1pPr>
          </a:lstStyle>
          <a:p>
            <a:pPr lvl="0"/>
            <a:r>
              <a:rPr lang="en-US" dirty="0"/>
              <a:t>Discussion materials</a:t>
            </a:r>
          </a:p>
        </p:txBody>
      </p:sp>
      <p:grpSp>
        <p:nvGrpSpPr>
          <p:cNvPr id="12" name="Group 11">
            <a:extLst>
              <a:ext uri="{FF2B5EF4-FFF2-40B4-BE49-F238E27FC236}">
                <a16:creationId xmlns:a16="http://schemas.microsoft.com/office/drawing/2014/main" id="{3F5DC394-1B1A-504E-927F-36FE4A807A40}"/>
              </a:ext>
            </a:extLst>
          </p:cNvPr>
          <p:cNvGrpSpPr/>
          <p:nvPr/>
        </p:nvGrpSpPr>
        <p:grpSpPr>
          <a:xfrm>
            <a:off x="276225" y="6466070"/>
            <a:ext cx="8179735" cy="282052"/>
            <a:chOff x="276225" y="6466070"/>
            <a:chExt cx="8179735" cy="282052"/>
          </a:xfrm>
        </p:grpSpPr>
        <p:pic>
          <p:nvPicPr>
            <p:cNvPr id="14" name="Picture 13">
              <a:extLst>
                <a:ext uri="{FF2B5EF4-FFF2-40B4-BE49-F238E27FC236}">
                  <a16:creationId xmlns:a16="http://schemas.microsoft.com/office/drawing/2014/main" id="{3A341438-DC3C-714A-A1B7-CCC78BCEFF0D}"/>
                </a:ext>
              </a:extLst>
            </p:cNvPr>
            <p:cNvPicPr>
              <a:picLocks noChangeAspect="1"/>
            </p:cNvPicPr>
            <p:nvPr/>
          </p:nvPicPr>
          <p:blipFill>
            <a:blip r:embed="rId2"/>
            <a:stretch>
              <a:fillRect/>
            </a:stretch>
          </p:blipFill>
          <p:spPr>
            <a:xfrm>
              <a:off x="7028352" y="6536579"/>
              <a:ext cx="1427608" cy="141029"/>
            </a:xfrm>
            <a:prstGeom prst="rect">
              <a:avLst/>
            </a:prstGeom>
          </p:spPr>
        </p:pic>
        <p:pic>
          <p:nvPicPr>
            <p:cNvPr id="15" name="Picture 14">
              <a:extLst>
                <a:ext uri="{FF2B5EF4-FFF2-40B4-BE49-F238E27FC236}">
                  <a16:creationId xmlns:a16="http://schemas.microsoft.com/office/drawing/2014/main" id="{A6C60D53-4CD5-6246-92E9-3F1DF3F6FD68}"/>
                </a:ext>
              </a:extLst>
            </p:cNvPr>
            <p:cNvPicPr>
              <a:picLocks noChangeAspect="1"/>
            </p:cNvPicPr>
            <p:nvPr/>
          </p:nvPicPr>
          <p:blipFill>
            <a:blip r:embed="rId3"/>
            <a:stretch>
              <a:fillRect/>
            </a:stretch>
          </p:blipFill>
          <p:spPr>
            <a:xfrm>
              <a:off x="276225" y="6466070"/>
              <a:ext cx="1193800" cy="282052"/>
            </a:xfrm>
            <a:prstGeom prst="rect">
              <a:avLst/>
            </a:prstGeom>
          </p:spPr>
        </p:pic>
      </p:grpSp>
      <p:sp>
        <p:nvSpPr>
          <p:cNvPr id="38" name="Disclaimer">
            <a:extLst>
              <a:ext uri="{FF2B5EF4-FFF2-40B4-BE49-F238E27FC236}">
                <a16:creationId xmlns:a16="http://schemas.microsoft.com/office/drawing/2014/main" id="{E40129EE-A589-C042-B009-5690B35D465F}"/>
              </a:ext>
            </a:extLst>
          </p:cNvPr>
          <p:cNvSpPr txBox="1"/>
          <p:nvPr/>
        </p:nvSpPr>
        <p:spPr>
          <a:xfrm>
            <a:off x="273485" y="6293164"/>
            <a:ext cx="4508065" cy="92333"/>
          </a:xfrm>
          <a:prstGeom prst="rect">
            <a:avLst/>
          </a:prstGeom>
          <a:noFill/>
        </p:spPr>
        <p:txBody>
          <a:bodyPr wrap="square" lIns="0" tIns="0" rIns="0" bIns="0" rtlCol="0" anchor="b">
            <a:spAutoFit/>
          </a:bodyPr>
          <a:lstStyle/>
          <a:p>
            <a:r>
              <a:rPr lang="en-GB" sz="600" dirty="0">
                <a:solidFill>
                  <a:srgbClr val="FFFFFF"/>
                </a:solidFill>
                <a:cs typeface="Arial" panose="020B0604020202020204" pitchFamily="34" charset="0"/>
              </a:rPr>
              <a:t>© 2020 Truist Financial Corporation. Truist, Truist purple, and the Truist logo are service marks of Truist Financial Corporation.</a:t>
            </a:r>
          </a:p>
        </p:txBody>
      </p:sp>
      <p:sp>
        <p:nvSpPr>
          <p:cNvPr id="40" name="Title 1">
            <a:extLst>
              <a:ext uri="{FF2B5EF4-FFF2-40B4-BE49-F238E27FC236}">
                <a16:creationId xmlns:a16="http://schemas.microsoft.com/office/drawing/2014/main" id="{75D2D869-F932-944B-82CC-A07AFB02ACC4}"/>
              </a:ext>
            </a:extLst>
          </p:cNvPr>
          <p:cNvSpPr>
            <a:spLocks noGrp="1"/>
          </p:cNvSpPr>
          <p:nvPr>
            <p:ph type="ctrTitle" hasCustomPrompt="1"/>
          </p:nvPr>
        </p:nvSpPr>
        <p:spPr>
          <a:xfrm>
            <a:off x="290302" y="1600992"/>
            <a:ext cx="6858000" cy="863313"/>
          </a:xfrm>
        </p:spPr>
        <p:txBody>
          <a:bodyPr anchor="b" anchorCtr="0">
            <a:noAutofit/>
          </a:bodyPr>
          <a:lstStyle>
            <a:lvl1pPr algn="l">
              <a:lnSpc>
                <a:spcPct val="85000"/>
              </a:lnSpc>
              <a:defRPr sz="3300">
                <a:solidFill>
                  <a:schemeClr val="tx2"/>
                </a:solidFill>
              </a:defRPr>
            </a:lvl1pPr>
          </a:lstStyle>
          <a:p>
            <a:r>
              <a:rPr lang="en-US" noProof="0" dirty="0"/>
              <a:t>Truist presentation title here</a:t>
            </a:r>
          </a:p>
        </p:txBody>
      </p:sp>
      <p:grpSp>
        <p:nvGrpSpPr>
          <p:cNvPr id="39" name="Group 38">
            <a:extLst>
              <a:ext uri="{FF2B5EF4-FFF2-40B4-BE49-F238E27FC236}">
                <a16:creationId xmlns:a16="http://schemas.microsoft.com/office/drawing/2014/main" id="{07EF7A24-4E36-2248-ACF4-04AC27F06EC8}"/>
              </a:ext>
            </a:extLst>
          </p:cNvPr>
          <p:cNvGrpSpPr/>
          <p:nvPr/>
        </p:nvGrpSpPr>
        <p:grpSpPr>
          <a:xfrm>
            <a:off x="-1614700" y="-30655"/>
            <a:ext cx="1438884" cy="6498274"/>
            <a:chOff x="-1614700" y="-30655"/>
            <a:chExt cx="1438884" cy="6498274"/>
          </a:xfrm>
        </p:grpSpPr>
        <p:grpSp>
          <p:nvGrpSpPr>
            <p:cNvPr id="41" name="Group 40">
              <a:extLst>
                <a:ext uri="{FF2B5EF4-FFF2-40B4-BE49-F238E27FC236}">
                  <a16:creationId xmlns:a16="http://schemas.microsoft.com/office/drawing/2014/main" id="{94BD75C7-06AD-B942-91A8-1FD1AD1DDE2C}"/>
                </a:ext>
              </a:extLst>
            </p:cNvPr>
            <p:cNvGrpSpPr/>
            <p:nvPr/>
          </p:nvGrpSpPr>
          <p:grpSpPr>
            <a:xfrm>
              <a:off x="-1164110" y="-30655"/>
              <a:ext cx="988294" cy="6498274"/>
              <a:chOff x="-1460993" y="-27483"/>
              <a:chExt cx="988294" cy="6498274"/>
            </a:xfrm>
          </p:grpSpPr>
          <p:sp>
            <p:nvSpPr>
              <p:cNvPr id="49" name="Rectangle 48">
                <a:extLst>
                  <a:ext uri="{FF2B5EF4-FFF2-40B4-BE49-F238E27FC236}">
                    <a16:creationId xmlns:a16="http://schemas.microsoft.com/office/drawing/2014/main" id="{697C95D7-79EB-BD41-A48A-A3CCBF37E0E3}"/>
                  </a:ext>
                </a:extLst>
              </p:cNvPr>
              <p:cNvSpPr/>
              <p:nvPr/>
            </p:nvSpPr>
            <p:spPr bwMode="auto">
              <a:xfrm>
                <a:off x="-930962" y="-27481"/>
                <a:ext cx="457200" cy="457200"/>
              </a:xfrm>
              <a:prstGeom prst="rect">
                <a:avLst/>
              </a:prstGeom>
              <a:solidFill>
                <a:srgbClr val="2E1A47"/>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R46</a:t>
                </a:r>
              </a:p>
              <a:p>
                <a:pPr algn="ctr"/>
                <a:r>
                  <a:rPr lang="en-US" sz="800" dirty="0">
                    <a:solidFill>
                      <a:srgbClr val="FFFFFF"/>
                    </a:solidFill>
                    <a:cs typeface="Arial" panose="020B0604020202020204" pitchFamily="34" charset="0"/>
                  </a:rPr>
                  <a:t>G26 </a:t>
                </a:r>
              </a:p>
              <a:p>
                <a:pPr algn="ctr"/>
                <a:r>
                  <a:rPr lang="en-US" sz="800" dirty="0">
                    <a:solidFill>
                      <a:srgbClr val="FFFFFF"/>
                    </a:solidFill>
                    <a:cs typeface="Arial" panose="020B0604020202020204" pitchFamily="34" charset="0"/>
                  </a:rPr>
                  <a:t>B71</a:t>
                </a:r>
              </a:p>
            </p:txBody>
          </p:sp>
          <p:sp>
            <p:nvSpPr>
              <p:cNvPr id="50" name="Rectangle 49">
                <a:extLst>
                  <a:ext uri="{FF2B5EF4-FFF2-40B4-BE49-F238E27FC236}">
                    <a16:creationId xmlns:a16="http://schemas.microsoft.com/office/drawing/2014/main" id="{A622640B-B262-3A41-9BF1-63B1969B3D3A}"/>
                  </a:ext>
                </a:extLst>
              </p:cNvPr>
              <p:cNvSpPr/>
              <p:nvPr/>
            </p:nvSpPr>
            <p:spPr bwMode="auto">
              <a:xfrm>
                <a:off x="-930962" y="571483"/>
                <a:ext cx="457200" cy="457200"/>
              </a:xfrm>
              <a:prstGeom prst="rect">
                <a:avLst/>
              </a:prstGeom>
              <a:solidFill>
                <a:srgbClr val="7C6992"/>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B124</a:t>
                </a:r>
              </a:p>
              <a:p>
                <a:pPr algn="ctr"/>
                <a:r>
                  <a:rPr lang="en-US" sz="800" dirty="0">
                    <a:solidFill>
                      <a:srgbClr val="FFFFFF"/>
                    </a:solidFill>
                    <a:cs typeface="Arial" panose="020B0604020202020204" pitchFamily="34" charset="0"/>
                  </a:rPr>
                  <a:t>G105 </a:t>
                </a:r>
              </a:p>
              <a:p>
                <a:pPr algn="ctr"/>
                <a:r>
                  <a:rPr lang="en-US" sz="800" dirty="0">
                    <a:solidFill>
                      <a:srgbClr val="FFFFFF"/>
                    </a:solidFill>
                    <a:cs typeface="Arial" panose="020B0604020202020204" pitchFamily="34" charset="0"/>
                  </a:rPr>
                  <a:t>B146</a:t>
                </a:r>
              </a:p>
            </p:txBody>
          </p:sp>
          <p:sp>
            <p:nvSpPr>
              <p:cNvPr id="51" name="Rectangle 50">
                <a:extLst>
                  <a:ext uri="{FF2B5EF4-FFF2-40B4-BE49-F238E27FC236}">
                    <a16:creationId xmlns:a16="http://schemas.microsoft.com/office/drawing/2014/main" id="{1D931D41-520C-A646-B49F-3E9743D2420E}"/>
                  </a:ext>
                </a:extLst>
              </p:cNvPr>
              <p:cNvSpPr/>
              <p:nvPr/>
            </p:nvSpPr>
            <p:spPr bwMode="auto">
              <a:xfrm>
                <a:off x="-930962" y="1170444"/>
                <a:ext cx="457200" cy="457200"/>
              </a:xfrm>
              <a:prstGeom prst="rect">
                <a:avLst/>
              </a:prstGeom>
              <a:solidFill>
                <a:srgbClr val="AFABC9"/>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R175</a:t>
                </a:r>
              </a:p>
              <a:p>
                <a:pPr algn="ctr"/>
                <a:r>
                  <a:rPr lang="en-US" sz="800" dirty="0">
                    <a:solidFill>
                      <a:srgbClr val="FFFFFF"/>
                    </a:solidFill>
                    <a:cs typeface="Arial" panose="020B0604020202020204" pitchFamily="34" charset="0"/>
                  </a:rPr>
                  <a:t>G171 </a:t>
                </a:r>
              </a:p>
              <a:p>
                <a:pPr algn="ctr"/>
                <a:r>
                  <a:rPr lang="en-US" sz="800" dirty="0">
                    <a:solidFill>
                      <a:srgbClr val="FFFFFF"/>
                    </a:solidFill>
                    <a:cs typeface="Arial" panose="020B0604020202020204" pitchFamily="34" charset="0"/>
                  </a:rPr>
                  <a:t>B201</a:t>
                </a:r>
              </a:p>
            </p:txBody>
          </p:sp>
          <p:sp>
            <p:nvSpPr>
              <p:cNvPr id="52" name="Rectangle 51">
                <a:extLst>
                  <a:ext uri="{FF2B5EF4-FFF2-40B4-BE49-F238E27FC236}">
                    <a16:creationId xmlns:a16="http://schemas.microsoft.com/office/drawing/2014/main" id="{9A9F4F97-3D2D-2748-A9ED-9C986294A09A}"/>
                  </a:ext>
                </a:extLst>
              </p:cNvPr>
              <p:cNvSpPr/>
              <p:nvPr/>
            </p:nvSpPr>
            <p:spPr bwMode="auto">
              <a:xfrm>
                <a:off x="-930962" y="1769405"/>
                <a:ext cx="457200" cy="457200"/>
              </a:xfrm>
              <a:prstGeom prst="rect">
                <a:avLst/>
              </a:prstGeom>
              <a:solidFill>
                <a:srgbClr val="C9C9C9"/>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464646"/>
                    </a:solidFill>
                    <a:cs typeface="Arial" panose="020B0604020202020204" pitchFamily="34" charset="0"/>
                  </a:rPr>
                  <a:t>R201</a:t>
                </a:r>
              </a:p>
              <a:p>
                <a:pPr algn="ctr"/>
                <a:r>
                  <a:rPr lang="en-US" sz="800" dirty="0">
                    <a:solidFill>
                      <a:srgbClr val="464646"/>
                    </a:solidFill>
                    <a:cs typeface="Arial" panose="020B0604020202020204" pitchFamily="34" charset="0"/>
                  </a:rPr>
                  <a:t>G201</a:t>
                </a:r>
              </a:p>
              <a:p>
                <a:pPr algn="ctr"/>
                <a:r>
                  <a:rPr lang="en-US" sz="800" dirty="0">
                    <a:solidFill>
                      <a:srgbClr val="464646"/>
                    </a:solidFill>
                    <a:cs typeface="Arial" panose="020B0604020202020204" pitchFamily="34" charset="0"/>
                  </a:rPr>
                  <a:t>B201</a:t>
                </a:r>
              </a:p>
            </p:txBody>
          </p:sp>
          <p:sp>
            <p:nvSpPr>
              <p:cNvPr id="53" name="Rectangle 52">
                <a:extLst>
                  <a:ext uri="{FF2B5EF4-FFF2-40B4-BE49-F238E27FC236}">
                    <a16:creationId xmlns:a16="http://schemas.microsoft.com/office/drawing/2014/main" id="{921FF9FF-2C07-2F41-8D30-B711F88A839F}"/>
                  </a:ext>
                </a:extLst>
              </p:cNvPr>
              <p:cNvSpPr/>
              <p:nvPr/>
            </p:nvSpPr>
            <p:spPr bwMode="auto">
              <a:xfrm>
                <a:off x="-930962" y="4224350"/>
                <a:ext cx="457200" cy="457200"/>
              </a:xfrm>
              <a:prstGeom prst="rect">
                <a:avLst/>
              </a:prstGeom>
              <a:solidFill>
                <a:srgbClr val="FF0000"/>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R255 </a:t>
                </a:r>
              </a:p>
              <a:p>
                <a:pPr algn="ctr"/>
                <a:r>
                  <a:rPr lang="en-US" sz="800" dirty="0">
                    <a:solidFill>
                      <a:srgbClr val="FFFFFF"/>
                    </a:solidFill>
                    <a:cs typeface="Arial" panose="020B0604020202020204" pitchFamily="34" charset="0"/>
                  </a:rPr>
                  <a:t>G0 </a:t>
                </a:r>
              </a:p>
              <a:p>
                <a:pPr algn="ctr"/>
                <a:r>
                  <a:rPr lang="en-US" sz="800" dirty="0">
                    <a:solidFill>
                      <a:srgbClr val="FFFFFF"/>
                    </a:solidFill>
                    <a:cs typeface="Arial" panose="020B0604020202020204" pitchFamily="34" charset="0"/>
                  </a:rPr>
                  <a:t>B0</a:t>
                </a:r>
              </a:p>
            </p:txBody>
          </p:sp>
          <p:sp>
            <p:nvSpPr>
              <p:cNvPr id="54" name="Rectangle 53">
                <a:extLst>
                  <a:ext uri="{FF2B5EF4-FFF2-40B4-BE49-F238E27FC236}">
                    <a16:creationId xmlns:a16="http://schemas.microsoft.com/office/drawing/2014/main" id="{4BD52000-F783-C14D-B1E5-C052D700E1F9}"/>
                  </a:ext>
                </a:extLst>
              </p:cNvPr>
              <p:cNvSpPr/>
              <p:nvPr/>
            </p:nvSpPr>
            <p:spPr bwMode="auto">
              <a:xfrm>
                <a:off x="-930962" y="5414628"/>
                <a:ext cx="457200" cy="457200"/>
              </a:xfrm>
              <a:prstGeom prst="rect">
                <a:avLst/>
              </a:prstGeom>
              <a:solidFill>
                <a:srgbClr val="464646"/>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 70</a:t>
                </a:r>
              </a:p>
              <a:p>
                <a:pPr algn="ctr"/>
                <a:r>
                  <a:rPr lang="en-US" sz="800" dirty="0">
                    <a:solidFill>
                      <a:srgbClr val="FFFFFF"/>
                    </a:solidFill>
                    <a:cs typeface="Arial" panose="020B0604020202020204" pitchFamily="34" charset="0"/>
                  </a:rPr>
                  <a:t>G 70</a:t>
                </a:r>
              </a:p>
              <a:p>
                <a:pPr algn="ctr"/>
                <a:r>
                  <a:rPr lang="en-US" sz="800" dirty="0">
                    <a:solidFill>
                      <a:srgbClr val="FFFFFF"/>
                    </a:solidFill>
                    <a:cs typeface="Arial" panose="020B0604020202020204" pitchFamily="34" charset="0"/>
                  </a:rPr>
                  <a:t>B 70</a:t>
                </a:r>
              </a:p>
            </p:txBody>
          </p:sp>
          <p:sp>
            <p:nvSpPr>
              <p:cNvPr id="55" name="Rectangle 54">
                <a:extLst>
                  <a:ext uri="{FF2B5EF4-FFF2-40B4-BE49-F238E27FC236}">
                    <a16:creationId xmlns:a16="http://schemas.microsoft.com/office/drawing/2014/main" id="{DB5279C4-B032-FE4F-AB8D-0749A0CD267A}"/>
                  </a:ext>
                </a:extLst>
              </p:cNvPr>
              <p:cNvSpPr/>
              <p:nvPr/>
            </p:nvSpPr>
            <p:spPr bwMode="auto">
              <a:xfrm>
                <a:off x="-930962" y="6013588"/>
                <a:ext cx="457200" cy="457200"/>
              </a:xfrm>
              <a:prstGeom prst="rect">
                <a:avLst/>
              </a:prstGeom>
              <a:solidFill>
                <a:srgbClr val="2E1A47"/>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R46</a:t>
                </a:r>
              </a:p>
              <a:p>
                <a:pPr algn="ctr"/>
                <a:r>
                  <a:rPr lang="en-US" sz="800" dirty="0">
                    <a:solidFill>
                      <a:srgbClr val="FFFFFF"/>
                    </a:solidFill>
                    <a:cs typeface="Arial" panose="020B0604020202020204" pitchFamily="34" charset="0"/>
                  </a:rPr>
                  <a:t>G26 </a:t>
                </a:r>
              </a:p>
              <a:p>
                <a:pPr algn="ctr"/>
                <a:r>
                  <a:rPr lang="en-US" sz="800" dirty="0">
                    <a:solidFill>
                      <a:srgbClr val="FFFFFF"/>
                    </a:solidFill>
                    <a:cs typeface="Arial" panose="020B0604020202020204" pitchFamily="34" charset="0"/>
                  </a:rPr>
                  <a:t>B71</a:t>
                </a:r>
              </a:p>
            </p:txBody>
          </p:sp>
          <p:sp>
            <p:nvSpPr>
              <p:cNvPr id="56" name="Rectangle 55">
                <a:extLst>
                  <a:ext uri="{FF2B5EF4-FFF2-40B4-BE49-F238E27FC236}">
                    <a16:creationId xmlns:a16="http://schemas.microsoft.com/office/drawing/2014/main" id="{789A2A0B-E97A-0940-ADD8-83FE287308AD}"/>
                  </a:ext>
                </a:extLst>
              </p:cNvPr>
              <p:cNvSpPr/>
              <p:nvPr/>
            </p:nvSpPr>
            <p:spPr bwMode="auto">
              <a:xfrm>
                <a:off x="-930962" y="2376012"/>
                <a:ext cx="457200" cy="457200"/>
              </a:xfrm>
              <a:prstGeom prst="rect">
                <a:avLst/>
              </a:prstGeom>
              <a:solidFill>
                <a:srgbClr val="A8A8A8"/>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R168 G168 </a:t>
                </a:r>
              </a:p>
              <a:p>
                <a:pPr algn="ctr"/>
                <a:r>
                  <a:rPr lang="en-US" sz="800" dirty="0">
                    <a:solidFill>
                      <a:srgbClr val="FFFFFF"/>
                    </a:solidFill>
                    <a:cs typeface="Arial" panose="020B0604020202020204" pitchFamily="34" charset="0"/>
                  </a:rPr>
                  <a:t>B168</a:t>
                </a:r>
              </a:p>
            </p:txBody>
          </p:sp>
          <p:sp>
            <p:nvSpPr>
              <p:cNvPr id="57" name="Rectangle 56">
                <a:extLst>
                  <a:ext uri="{FF2B5EF4-FFF2-40B4-BE49-F238E27FC236}">
                    <a16:creationId xmlns:a16="http://schemas.microsoft.com/office/drawing/2014/main" id="{FD49BE2A-66F4-D04A-9932-F3656F720516}"/>
                  </a:ext>
                </a:extLst>
              </p:cNvPr>
              <p:cNvSpPr/>
              <p:nvPr/>
            </p:nvSpPr>
            <p:spPr bwMode="auto">
              <a:xfrm>
                <a:off x="-930962" y="2974972"/>
                <a:ext cx="457200" cy="457200"/>
              </a:xfrm>
              <a:prstGeom prst="rect">
                <a:avLst/>
              </a:prstGeom>
              <a:solidFill>
                <a:srgbClr val="707070"/>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R112 </a:t>
                </a:r>
              </a:p>
              <a:p>
                <a:pPr algn="ctr"/>
                <a:r>
                  <a:rPr lang="en-US" sz="800" dirty="0">
                    <a:solidFill>
                      <a:srgbClr val="FFFFFF"/>
                    </a:solidFill>
                    <a:cs typeface="Arial" panose="020B0604020202020204" pitchFamily="34" charset="0"/>
                  </a:rPr>
                  <a:t>G112 B112</a:t>
                </a:r>
              </a:p>
            </p:txBody>
          </p:sp>
          <p:sp>
            <p:nvSpPr>
              <p:cNvPr id="58" name="Rectangle 57">
                <a:extLst>
                  <a:ext uri="{FF2B5EF4-FFF2-40B4-BE49-F238E27FC236}">
                    <a16:creationId xmlns:a16="http://schemas.microsoft.com/office/drawing/2014/main" id="{92C76C27-9605-5D4D-8C57-71E30A4B5685}"/>
                  </a:ext>
                </a:extLst>
              </p:cNvPr>
              <p:cNvSpPr/>
              <p:nvPr/>
            </p:nvSpPr>
            <p:spPr bwMode="auto">
              <a:xfrm>
                <a:off x="-929899" y="4815667"/>
                <a:ext cx="457200" cy="457200"/>
              </a:xfrm>
              <a:prstGeom prst="rect">
                <a:avLst/>
              </a:prstGeom>
              <a:solidFill>
                <a:srgbClr val="00B050"/>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R0 G176 B80</a:t>
                </a:r>
              </a:p>
            </p:txBody>
          </p:sp>
          <p:sp>
            <p:nvSpPr>
              <p:cNvPr id="59" name="Rectangle 58">
                <a:extLst>
                  <a:ext uri="{FF2B5EF4-FFF2-40B4-BE49-F238E27FC236}">
                    <a16:creationId xmlns:a16="http://schemas.microsoft.com/office/drawing/2014/main" id="{61AF4B8F-E581-1948-96C6-ECFFF2C83181}"/>
                  </a:ext>
                </a:extLst>
              </p:cNvPr>
              <p:cNvSpPr/>
              <p:nvPr/>
            </p:nvSpPr>
            <p:spPr bwMode="auto">
              <a:xfrm rot="16200000">
                <a:off x="-1460994" y="-27482"/>
                <a:ext cx="457201" cy="457200"/>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700" dirty="0">
                    <a:solidFill>
                      <a:srgbClr val="404040"/>
                    </a:solidFill>
                    <a:cs typeface="Arial" panose="020B0604020202020204" pitchFamily="34" charset="0"/>
                  </a:rPr>
                  <a:t>MAIN COLOR</a:t>
                </a:r>
              </a:p>
            </p:txBody>
          </p:sp>
          <p:sp>
            <p:nvSpPr>
              <p:cNvPr id="60" name="Rectangle 59">
                <a:extLst>
                  <a:ext uri="{FF2B5EF4-FFF2-40B4-BE49-F238E27FC236}">
                    <a16:creationId xmlns:a16="http://schemas.microsoft.com/office/drawing/2014/main" id="{737104C5-33A4-4541-AF85-8F62C80BC504}"/>
                  </a:ext>
                </a:extLst>
              </p:cNvPr>
              <p:cNvSpPr/>
              <p:nvPr/>
            </p:nvSpPr>
            <p:spPr bwMode="auto">
              <a:xfrm rot="16200000">
                <a:off x="-2826057" y="2247650"/>
                <a:ext cx="3498430"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700" dirty="0">
                    <a:solidFill>
                      <a:srgbClr val="404040"/>
                    </a:solidFill>
                    <a:cs typeface="Arial" panose="020B0604020202020204" pitchFamily="34" charset="0"/>
                  </a:rPr>
                  <a:t>SECONDARY PALETTE: ACCENT COLORS</a:t>
                </a:r>
              </a:p>
            </p:txBody>
          </p:sp>
          <p:sp>
            <p:nvSpPr>
              <p:cNvPr id="61" name="Rectangle 60">
                <a:extLst>
                  <a:ext uri="{FF2B5EF4-FFF2-40B4-BE49-F238E27FC236}">
                    <a16:creationId xmlns:a16="http://schemas.microsoft.com/office/drawing/2014/main" id="{AEBE8384-EE6C-A24C-AB72-1F32499051BF}"/>
                  </a:ext>
                </a:extLst>
              </p:cNvPr>
              <p:cNvSpPr/>
              <p:nvPr/>
            </p:nvSpPr>
            <p:spPr bwMode="auto">
              <a:xfrm rot="16200000">
                <a:off x="-1604923" y="5869663"/>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700" dirty="0">
                    <a:solidFill>
                      <a:srgbClr val="404040"/>
                    </a:solidFill>
                    <a:cs typeface="Arial" panose="020B0604020202020204" pitchFamily="34" charset="0"/>
                  </a:rPr>
                  <a:t>TEXT COLORS</a:t>
                </a:r>
              </a:p>
            </p:txBody>
          </p:sp>
        </p:grpSp>
        <p:sp>
          <p:nvSpPr>
            <p:cNvPr id="42" name="Rectangle 41">
              <a:extLst>
                <a:ext uri="{FF2B5EF4-FFF2-40B4-BE49-F238E27FC236}">
                  <a16:creationId xmlns:a16="http://schemas.microsoft.com/office/drawing/2014/main" id="{7F1329AF-9CD6-C648-817B-73621CF49312}"/>
                </a:ext>
              </a:extLst>
            </p:cNvPr>
            <p:cNvSpPr/>
            <p:nvPr/>
          </p:nvSpPr>
          <p:spPr bwMode="auto">
            <a:xfrm rot="16200000">
              <a:off x="-1463595" y="4513011"/>
              <a:ext cx="1056163" cy="457201"/>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700" dirty="0">
                  <a:solidFill>
                    <a:srgbClr val="404040"/>
                  </a:solidFill>
                  <a:cs typeface="Arial" panose="020B0604020202020204" pitchFamily="34" charset="0"/>
                </a:rPr>
                <a:t>SPECIFIC FOR MARKET FLUCTUATIONS ONLY</a:t>
              </a:r>
            </a:p>
          </p:txBody>
        </p:sp>
        <p:sp>
          <p:nvSpPr>
            <p:cNvPr id="43" name="Rectangle 42">
              <a:extLst>
                <a:ext uri="{FF2B5EF4-FFF2-40B4-BE49-F238E27FC236}">
                  <a16:creationId xmlns:a16="http://schemas.microsoft.com/office/drawing/2014/main" id="{CA411D38-6501-AD4A-B2E3-E9002B72F0EF}"/>
                </a:ext>
              </a:extLst>
            </p:cNvPr>
            <p:cNvSpPr/>
            <p:nvPr/>
          </p:nvSpPr>
          <p:spPr bwMode="auto">
            <a:xfrm>
              <a:off x="-637079" y="3609541"/>
              <a:ext cx="457200" cy="457200"/>
            </a:xfrm>
            <a:prstGeom prst="rect">
              <a:avLst/>
            </a:prstGeom>
            <a:solidFill>
              <a:srgbClr val="B0E0E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r>
                <a:rPr lang="en-US" sz="800" dirty="0">
                  <a:solidFill>
                    <a:srgbClr val="464646"/>
                  </a:solidFill>
                  <a:cs typeface="Arial" panose="020B0604020202020204" pitchFamily="34" charset="0"/>
                </a:rPr>
                <a:t>R176 </a:t>
              </a:r>
            </a:p>
            <a:p>
              <a:pPr algn="ctr"/>
              <a:r>
                <a:rPr lang="en-US" sz="800" dirty="0">
                  <a:solidFill>
                    <a:srgbClr val="464646"/>
                  </a:solidFill>
                  <a:cs typeface="Arial" panose="020B0604020202020204" pitchFamily="34" charset="0"/>
                </a:rPr>
                <a:t>G224 B226</a:t>
              </a:r>
            </a:p>
          </p:txBody>
        </p:sp>
        <p:sp>
          <p:nvSpPr>
            <p:cNvPr id="44" name="Rectangle 43">
              <a:extLst>
                <a:ext uri="{FF2B5EF4-FFF2-40B4-BE49-F238E27FC236}">
                  <a16:creationId xmlns:a16="http://schemas.microsoft.com/office/drawing/2014/main" id="{68C376E8-DA05-CA4C-A158-C2882F380553}"/>
                </a:ext>
              </a:extLst>
            </p:cNvPr>
            <p:cNvSpPr/>
            <p:nvPr/>
          </p:nvSpPr>
          <p:spPr bwMode="auto">
            <a:xfrm>
              <a:off x="-1395773" y="1786087"/>
              <a:ext cx="457200" cy="457200"/>
            </a:xfrm>
            <a:prstGeom prst="rect">
              <a:avLst/>
            </a:prstGeom>
            <a:solidFill>
              <a:srgbClr val="FBB74C"/>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B251</a:t>
              </a:r>
            </a:p>
            <a:p>
              <a:pPr algn="ctr"/>
              <a:r>
                <a:rPr lang="en-US" sz="800" dirty="0">
                  <a:solidFill>
                    <a:srgbClr val="FFFFFF"/>
                  </a:solidFill>
                  <a:cs typeface="Arial" panose="020B0604020202020204" pitchFamily="34" charset="0"/>
                </a:rPr>
                <a:t>G183 </a:t>
              </a:r>
            </a:p>
            <a:p>
              <a:pPr algn="ctr"/>
              <a:r>
                <a:rPr lang="en-US" sz="800" dirty="0">
                  <a:solidFill>
                    <a:srgbClr val="FFFFFF"/>
                  </a:solidFill>
                  <a:cs typeface="Arial" panose="020B0604020202020204" pitchFamily="34" charset="0"/>
                </a:rPr>
                <a:t>B76</a:t>
              </a:r>
            </a:p>
          </p:txBody>
        </p:sp>
        <p:sp>
          <p:nvSpPr>
            <p:cNvPr id="45" name="Rectangle 44">
              <a:extLst>
                <a:ext uri="{FF2B5EF4-FFF2-40B4-BE49-F238E27FC236}">
                  <a16:creationId xmlns:a16="http://schemas.microsoft.com/office/drawing/2014/main" id="{2798ED0F-2E22-1E4A-A8FE-B003142308E7}"/>
                </a:ext>
              </a:extLst>
            </p:cNvPr>
            <p:cNvSpPr/>
            <p:nvPr/>
          </p:nvSpPr>
          <p:spPr bwMode="auto">
            <a:xfrm>
              <a:off x="-1395773" y="2385048"/>
              <a:ext cx="457200" cy="457200"/>
            </a:xfrm>
            <a:prstGeom prst="rect">
              <a:avLst/>
            </a:prstGeom>
            <a:solidFill>
              <a:srgbClr val="7CB07A"/>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R124</a:t>
              </a:r>
            </a:p>
            <a:p>
              <a:pPr algn="ctr"/>
              <a:r>
                <a:rPr lang="en-US" sz="800" dirty="0">
                  <a:solidFill>
                    <a:srgbClr val="FFFFFF"/>
                  </a:solidFill>
                  <a:cs typeface="Arial" panose="020B0604020202020204" pitchFamily="34" charset="0"/>
                </a:rPr>
                <a:t>G176 </a:t>
              </a:r>
            </a:p>
            <a:p>
              <a:pPr algn="ctr"/>
              <a:r>
                <a:rPr lang="en-US" sz="800" dirty="0">
                  <a:solidFill>
                    <a:srgbClr val="FFFFFF"/>
                  </a:solidFill>
                  <a:cs typeface="Arial" panose="020B0604020202020204" pitchFamily="34" charset="0"/>
                </a:rPr>
                <a:t>B122</a:t>
              </a:r>
            </a:p>
          </p:txBody>
        </p:sp>
        <p:sp>
          <p:nvSpPr>
            <p:cNvPr id="46" name="Rectangle 45">
              <a:extLst>
                <a:ext uri="{FF2B5EF4-FFF2-40B4-BE49-F238E27FC236}">
                  <a16:creationId xmlns:a16="http://schemas.microsoft.com/office/drawing/2014/main" id="{EDB2EBC6-9EE2-C24A-A383-E5D9655FD70C}"/>
                </a:ext>
              </a:extLst>
            </p:cNvPr>
            <p:cNvSpPr/>
            <p:nvPr/>
          </p:nvSpPr>
          <p:spPr bwMode="auto">
            <a:xfrm>
              <a:off x="-1395773" y="2984009"/>
              <a:ext cx="457200" cy="457200"/>
            </a:xfrm>
            <a:prstGeom prst="rect">
              <a:avLst/>
            </a:prstGeom>
            <a:solidFill>
              <a:srgbClr val="2B8A8C"/>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R43</a:t>
              </a:r>
            </a:p>
            <a:p>
              <a:pPr algn="ctr"/>
              <a:r>
                <a:rPr lang="en-US" sz="800" dirty="0">
                  <a:solidFill>
                    <a:srgbClr val="FFFFFF"/>
                  </a:solidFill>
                  <a:cs typeface="Arial" panose="020B0604020202020204" pitchFamily="34" charset="0"/>
                </a:rPr>
                <a:t>G138</a:t>
              </a:r>
            </a:p>
            <a:p>
              <a:pPr algn="ctr"/>
              <a:r>
                <a:rPr lang="en-US" sz="800" dirty="0">
                  <a:solidFill>
                    <a:srgbClr val="FFFFFF"/>
                  </a:solidFill>
                  <a:cs typeface="Arial" panose="020B0604020202020204" pitchFamily="34" charset="0"/>
                </a:rPr>
                <a:t>B140</a:t>
              </a:r>
            </a:p>
          </p:txBody>
        </p:sp>
        <p:sp>
          <p:nvSpPr>
            <p:cNvPr id="47" name="Rectangle 46">
              <a:extLst>
                <a:ext uri="{FF2B5EF4-FFF2-40B4-BE49-F238E27FC236}">
                  <a16:creationId xmlns:a16="http://schemas.microsoft.com/office/drawing/2014/main" id="{89D7A65C-0488-DE43-BC82-B7F3C00A6107}"/>
                </a:ext>
              </a:extLst>
            </p:cNvPr>
            <p:cNvSpPr/>
            <p:nvPr/>
          </p:nvSpPr>
          <p:spPr bwMode="auto">
            <a:xfrm>
              <a:off x="-1395773" y="3590616"/>
              <a:ext cx="457200" cy="457200"/>
            </a:xfrm>
            <a:prstGeom prst="rect">
              <a:avLst/>
            </a:prstGeom>
            <a:solidFill>
              <a:srgbClr val="68A1D8"/>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R104 G161 </a:t>
              </a:r>
            </a:p>
            <a:p>
              <a:pPr algn="ctr"/>
              <a:r>
                <a:rPr lang="en-US" sz="800" dirty="0">
                  <a:solidFill>
                    <a:srgbClr val="FFFFFF"/>
                  </a:solidFill>
                  <a:cs typeface="Arial" panose="020B0604020202020204" pitchFamily="34" charset="0"/>
                </a:rPr>
                <a:t>B216</a:t>
              </a:r>
            </a:p>
          </p:txBody>
        </p:sp>
        <p:sp>
          <p:nvSpPr>
            <p:cNvPr id="48" name="Rectangle 47">
              <a:extLst>
                <a:ext uri="{FF2B5EF4-FFF2-40B4-BE49-F238E27FC236}">
                  <a16:creationId xmlns:a16="http://schemas.microsoft.com/office/drawing/2014/main" id="{7313E00F-86B2-0142-9388-7CFDC09F1E2E}"/>
                </a:ext>
              </a:extLst>
            </p:cNvPr>
            <p:cNvSpPr/>
            <p:nvPr/>
          </p:nvSpPr>
          <p:spPr bwMode="auto">
            <a:xfrm rot="16200000">
              <a:off x="-2686311" y="2857697"/>
              <a:ext cx="2261730" cy="118507"/>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700" dirty="0">
                  <a:solidFill>
                    <a:srgbClr val="404040"/>
                  </a:solidFill>
                  <a:cs typeface="Arial" panose="020B0604020202020204" pitchFamily="34" charset="0"/>
                </a:rPr>
                <a:t>FOR DATA VISUALIZATION ONLY</a:t>
              </a:r>
            </a:p>
          </p:txBody>
        </p:sp>
      </p:grpSp>
    </p:spTree>
    <p:extLst>
      <p:ext uri="{BB962C8B-B14F-4D97-AF65-F5344CB8AC3E}">
        <p14:creationId xmlns:p14="http://schemas.microsoft.com/office/powerpoint/2010/main" val="226057185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Content with Caption - full imag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6EFE4027-7380-9C4E-91A3-F8E118F8B2BD}"/>
              </a:ext>
            </a:extLst>
          </p:cNvPr>
          <p:cNvSpPr>
            <a:spLocks noGrp="1"/>
          </p:cNvSpPr>
          <p:nvPr>
            <p:ph type="pic" sz="quarter" idx="39"/>
          </p:nvPr>
        </p:nvSpPr>
        <p:spPr>
          <a:xfrm>
            <a:off x="4514850" y="279133"/>
            <a:ext cx="4345176" cy="5219378"/>
          </a:xfrm>
          <a:solidFill>
            <a:schemeClr val="accent3"/>
          </a:solidFill>
        </p:spPr>
        <p:txBody>
          <a:bodyPr anchor="ctr" anchorCtr="0"/>
          <a:lstStyle>
            <a:lvl1pPr marL="0" indent="0" algn="ctr">
              <a:buNone/>
              <a:defRPr>
                <a:solidFill>
                  <a:schemeClr val="bg1"/>
                </a:solidFill>
              </a:defRPr>
            </a:lvl1pPr>
          </a:lstStyle>
          <a:p>
            <a:r>
              <a:rPr lang="en-US" dirty="0"/>
              <a:t>Click icon to add picture</a:t>
            </a:r>
          </a:p>
        </p:txBody>
      </p:sp>
      <p:sp>
        <p:nvSpPr>
          <p:cNvPr id="8" name="Text Placeholder 2">
            <a:extLst>
              <a:ext uri="{FF2B5EF4-FFF2-40B4-BE49-F238E27FC236}">
                <a16:creationId xmlns:a16="http://schemas.microsoft.com/office/drawing/2014/main" id="{D4D8C3E0-7314-5347-8A9D-173E499FF199}"/>
              </a:ext>
            </a:extLst>
          </p:cNvPr>
          <p:cNvSpPr>
            <a:spLocks noGrp="1"/>
          </p:cNvSpPr>
          <p:nvPr>
            <p:ph type="body" sz="quarter" idx="40" hasCustomPrompt="1"/>
          </p:nvPr>
        </p:nvSpPr>
        <p:spPr>
          <a:xfrm>
            <a:off x="4514850" y="5543283"/>
            <a:ext cx="4343400" cy="365760"/>
          </a:xfrm>
        </p:spPr>
        <p:txBody>
          <a:bodyPr anchor="t" anchorCtr="0">
            <a:normAutofit/>
          </a:bodyPr>
          <a:lstStyle>
            <a:lvl1pPr marL="0" indent="0">
              <a:buNone/>
              <a:defRPr sz="675"/>
            </a:lvl1pPr>
            <a:lvl2pPr marL="238125" indent="0">
              <a:buNone/>
              <a:defRPr sz="675"/>
            </a:lvl2pPr>
            <a:lvl3pPr marL="369094" indent="0">
              <a:buNone/>
              <a:defRPr sz="675"/>
            </a:lvl3pPr>
            <a:lvl4pPr marL="571500" indent="0">
              <a:buNone/>
              <a:defRPr sz="675"/>
            </a:lvl4pPr>
            <a:lvl5pPr marL="738188" indent="0">
              <a:buNone/>
              <a:defRPr sz="675"/>
            </a:lvl5pPr>
          </a:lstStyle>
          <a:p>
            <a:pPr lvl="0"/>
            <a:r>
              <a:rPr lang="en-US" dirty="0"/>
              <a:t>Caption</a:t>
            </a:r>
          </a:p>
        </p:txBody>
      </p:sp>
      <p:sp>
        <p:nvSpPr>
          <p:cNvPr id="2" name="Title 1">
            <a:extLst>
              <a:ext uri="{FF2B5EF4-FFF2-40B4-BE49-F238E27FC236}">
                <a16:creationId xmlns:a16="http://schemas.microsoft.com/office/drawing/2014/main" id="{880717EA-67C2-B34C-9E65-614E19674692}"/>
              </a:ext>
            </a:extLst>
          </p:cNvPr>
          <p:cNvSpPr>
            <a:spLocks noGrp="1"/>
          </p:cNvSpPr>
          <p:nvPr>
            <p:ph type="title"/>
          </p:nvPr>
        </p:nvSpPr>
        <p:spPr>
          <a:xfrm>
            <a:off x="273238" y="283009"/>
            <a:ext cx="4144719" cy="274320"/>
          </a:xfrm>
        </p:spPr>
        <p:txBody>
          <a:bodyPr/>
          <a:lstStyle/>
          <a:p>
            <a:r>
              <a:rPr lang="en-US"/>
              <a:t>Click to edit Master title style</a:t>
            </a:r>
          </a:p>
        </p:txBody>
      </p:sp>
      <p:sp>
        <p:nvSpPr>
          <p:cNvPr id="10" name="Text Placeholder 5">
            <a:extLst>
              <a:ext uri="{FF2B5EF4-FFF2-40B4-BE49-F238E27FC236}">
                <a16:creationId xmlns:a16="http://schemas.microsoft.com/office/drawing/2014/main" id="{561F3313-E1FC-1241-9265-3098FB867BB9}"/>
              </a:ext>
            </a:extLst>
          </p:cNvPr>
          <p:cNvSpPr>
            <a:spLocks noGrp="1"/>
          </p:cNvSpPr>
          <p:nvPr>
            <p:ph type="body" sz="quarter" idx="38" hasCustomPrompt="1"/>
          </p:nvPr>
        </p:nvSpPr>
        <p:spPr>
          <a:xfrm>
            <a:off x="274320" y="631301"/>
            <a:ext cx="4143676" cy="461665"/>
          </a:xfrm>
        </p:spPr>
        <p:txBody>
          <a:bodyPr>
            <a:noAutofit/>
          </a:bodyPr>
          <a:lstStyle>
            <a:lvl1pPr marL="0" indent="0">
              <a:spcBef>
                <a:spcPts val="0"/>
              </a:spcBef>
              <a:buFontTx/>
              <a:buNone/>
              <a:defRPr sz="15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cxnSp>
        <p:nvCxnSpPr>
          <p:cNvPr id="12" name="Straight Connector 11">
            <a:extLst>
              <a:ext uri="{FF2B5EF4-FFF2-40B4-BE49-F238E27FC236}">
                <a16:creationId xmlns:a16="http://schemas.microsoft.com/office/drawing/2014/main" id="{71114EC6-D3F5-7541-B5C7-E05228F45E0B}"/>
              </a:ext>
            </a:extLst>
          </p:cNvPr>
          <p:cNvCxnSpPr>
            <a:cxnSpLocks/>
          </p:cNvCxnSpPr>
          <p:nvPr/>
        </p:nvCxnSpPr>
        <p:spPr>
          <a:xfrm>
            <a:off x="274320" y="1140737"/>
            <a:ext cx="4142232"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 Placeholder 6">
            <a:extLst>
              <a:ext uri="{FF2B5EF4-FFF2-40B4-BE49-F238E27FC236}">
                <a16:creationId xmlns:a16="http://schemas.microsoft.com/office/drawing/2014/main" id="{2031E89D-4D9E-6B4F-B160-474751850AC1}"/>
              </a:ext>
            </a:extLst>
          </p:cNvPr>
          <p:cNvSpPr>
            <a:spLocks noGrp="1"/>
          </p:cNvSpPr>
          <p:nvPr>
            <p:ph type="body" sz="quarter" idx="43"/>
          </p:nvPr>
        </p:nvSpPr>
        <p:spPr>
          <a:xfrm>
            <a:off x="275035" y="1181595"/>
            <a:ext cx="4133850" cy="47274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10">
            <a:extLst>
              <a:ext uri="{FF2B5EF4-FFF2-40B4-BE49-F238E27FC236}">
                <a16:creationId xmlns:a16="http://schemas.microsoft.com/office/drawing/2014/main" id="{56257927-3212-8944-9A42-7310282E984A}"/>
              </a:ext>
            </a:extLst>
          </p:cNvPr>
          <p:cNvSpPr>
            <a:spLocks noGrp="1"/>
          </p:cNvSpPr>
          <p:nvPr>
            <p:ph type="ftr" sz="quarter" idx="44"/>
          </p:nvPr>
        </p:nvSpPr>
        <p:spPr/>
        <p:txBody>
          <a:bodyPr/>
          <a:lstStyle/>
          <a:p>
            <a:endParaRPr lang="en-US" dirty="0">
              <a:solidFill>
                <a:srgbClr val="464646"/>
              </a:solidFill>
            </a:endParaRPr>
          </a:p>
        </p:txBody>
      </p:sp>
      <p:sp>
        <p:nvSpPr>
          <p:cNvPr id="13" name="Slide Number Placeholder 12">
            <a:extLst>
              <a:ext uri="{FF2B5EF4-FFF2-40B4-BE49-F238E27FC236}">
                <a16:creationId xmlns:a16="http://schemas.microsoft.com/office/drawing/2014/main" id="{EDFF9F7E-A6F9-AD47-93A0-5F2A26C1B9D3}"/>
              </a:ext>
            </a:extLst>
          </p:cNvPr>
          <p:cNvSpPr>
            <a:spLocks noGrp="1"/>
          </p:cNvSpPr>
          <p:nvPr>
            <p:ph type="sldNum" sz="quarter" idx="45"/>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Tree>
    <p:extLst>
      <p:ext uri="{BB962C8B-B14F-4D97-AF65-F5344CB8AC3E}">
        <p14:creationId xmlns:p14="http://schemas.microsoft.com/office/powerpoint/2010/main" val="4181787264"/>
      </p:ext>
    </p:extLst>
  </p:cSld>
  <p:clrMapOvr>
    <a:masterClrMapping/>
  </p:clrMapOvr>
  <p:extLst>
    <p:ext uri="{DCECCB84-F9BA-43D5-87BE-67443E8EF086}">
      <p15:sldGuideLst xmlns:p15="http://schemas.microsoft.com/office/powerpoint/2012/main">
        <p15:guide id="2" pos="2880">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717EA-67C2-B34C-9E65-614E19674692}"/>
              </a:ext>
            </a:extLst>
          </p:cNvPr>
          <p:cNvSpPr>
            <a:spLocks noGrp="1"/>
          </p:cNvSpPr>
          <p:nvPr>
            <p:ph type="title"/>
          </p:nvPr>
        </p:nvSpPr>
        <p:spPr>
          <a:xfrm>
            <a:off x="273238" y="283009"/>
            <a:ext cx="8597524" cy="274320"/>
          </a:xfrm>
        </p:spPr>
        <p:txBody>
          <a:bodyPr/>
          <a:lstStyle/>
          <a:p>
            <a:r>
              <a:rPr lang="en-US"/>
              <a:t>Click to edit Master title style</a:t>
            </a:r>
          </a:p>
        </p:txBody>
      </p:sp>
      <p:sp>
        <p:nvSpPr>
          <p:cNvPr id="3" name="Footer Placeholder 2">
            <a:extLst>
              <a:ext uri="{FF2B5EF4-FFF2-40B4-BE49-F238E27FC236}">
                <a16:creationId xmlns:a16="http://schemas.microsoft.com/office/drawing/2014/main" id="{B9460433-74C1-F344-BCF2-2784754CFC23}"/>
              </a:ext>
            </a:extLst>
          </p:cNvPr>
          <p:cNvSpPr>
            <a:spLocks noGrp="1"/>
          </p:cNvSpPr>
          <p:nvPr>
            <p:ph type="ftr" sz="quarter" idx="41"/>
          </p:nvPr>
        </p:nvSpPr>
        <p:spPr/>
        <p:txBody>
          <a:bodyPr/>
          <a:lstStyle/>
          <a:p>
            <a:endParaRPr lang="en-US" dirty="0">
              <a:solidFill>
                <a:srgbClr val="464646"/>
              </a:solidFill>
            </a:endParaRPr>
          </a:p>
        </p:txBody>
      </p:sp>
      <p:sp>
        <p:nvSpPr>
          <p:cNvPr id="5" name="Slide Number Placeholder 4">
            <a:extLst>
              <a:ext uri="{FF2B5EF4-FFF2-40B4-BE49-F238E27FC236}">
                <a16:creationId xmlns:a16="http://schemas.microsoft.com/office/drawing/2014/main" id="{953E7786-575E-A14B-9EE4-EA769BCE1250}"/>
              </a:ext>
            </a:extLst>
          </p:cNvPr>
          <p:cNvSpPr>
            <a:spLocks noGrp="1"/>
          </p:cNvSpPr>
          <p:nvPr>
            <p:ph type="sldNum" sz="quarter" idx="42"/>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10" name="Text Placeholder 5">
            <a:extLst>
              <a:ext uri="{FF2B5EF4-FFF2-40B4-BE49-F238E27FC236}">
                <a16:creationId xmlns:a16="http://schemas.microsoft.com/office/drawing/2014/main" id="{561F3313-E1FC-1241-9265-3098FB867BB9}"/>
              </a:ext>
            </a:extLst>
          </p:cNvPr>
          <p:cNvSpPr>
            <a:spLocks noGrp="1"/>
          </p:cNvSpPr>
          <p:nvPr>
            <p:ph type="body" sz="quarter" idx="38" hasCustomPrompt="1"/>
          </p:nvPr>
        </p:nvSpPr>
        <p:spPr>
          <a:xfrm>
            <a:off x="274320" y="631301"/>
            <a:ext cx="8595360" cy="461665"/>
          </a:xfrm>
        </p:spPr>
        <p:txBody>
          <a:bodyPr>
            <a:noAutofit/>
          </a:bodyPr>
          <a:lstStyle>
            <a:lvl1pPr marL="0" indent="0">
              <a:spcBef>
                <a:spcPts val="0"/>
              </a:spcBef>
              <a:buFontTx/>
              <a:buNone/>
              <a:defRPr sz="1500" b="0" i="0">
                <a:solidFill>
                  <a:schemeClr val="accent3"/>
                </a:solidFill>
                <a:latin typeface="+mn-lt"/>
                <a:cs typeface="Arial" panose="020B0604020202020204" pitchFamily="34" charset="0"/>
              </a:defRPr>
            </a:lvl1pPr>
          </a:lstStyle>
          <a:p>
            <a:pPr lvl="0"/>
            <a:r>
              <a:rPr lang="en-GB" dirty="0"/>
              <a:t>Line one</a:t>
            </a:r>
          </a:p>
          <a:p>
            <a:pPr lvl="0"/>
            <a:r>
              <a:rPr lang="en-GB" dirty="0"/>
              <a:t>Line two</a:t>
            </a:r>
          </a:p>
        </p:txBody>
      </p:sp>
      <p:cxnSp>
        <p:nvCxnSpPr>
          <p:cNvPr id="12" name="Straight Connector 11">
            <a:extLst>
              <a:ext uri="{FF2B5EF4-FFF2-40B4-BE49-F238E27FC236}">
                <a16:creationId xmlns:a16="http://schemas.microsoft.com/office/drawing/2014/main" id="{71114EC6-D3F5-7541-B5C7-E05228F45E0B}"/>
              </a:ext>
            </a:extLst>
          </p:cNvPr>
          <p:cNvCxnSpPr>
            <a:cxnSpLocks/>
          </p:cNvCxnSpPr>
          <p:nvPr/>
        </p:nvCxnSpPr>
        <p:spPr>
          <a:xfrm>
            <a:off x="274320" y="1140737"/>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Picture Placeholder 3">
            <a:extLst>
              <a:ext uri="{FF2B5EF4-FFF2-40B4-BE49-F238E27FC236}">
                <a16:creationId xmlns:a16="http://schemas.microsoft.com/office/drawing/2014/main" id="{CB08FB13-30E1-DC4C-8BE9-659E6A5933C9}"/>
              </a:ext>
            </a:extLst>
          </p:cNvPr>
          <p:cNvSpPr>
            <a:spLocks noGrp="1"/>
          </p:cNvSpPr>
          <p:nvPr>
            <p:ph type="pic" sz="quarter" idx="39"/>
          </p:nvPr>
        </p:nvSpPr>
        <p:spPr>
          <a:xfrm>
            <a:off x="274320" y="1181595"/>
            <a:ext cx="8595360" cy="4316916"/>
          </a:xfrm>
          <a:solidFill>
            <a:schemeClr val="accent3"/>
          </a:solidFill>
        </p:spPr>
        <p:txBody>
          <a:bodyPr anchor="ctr" anchorCtr="0"/>
          <a:lstStyle>
            <a:lvl1pPr marL="0" indent="0" algn="ctr">
              <a:buNone/>
              <a:defRPr>
                <a:solidFill>
                  <a:schemeClr val="bg1"/>
                </a:solidFill>
              </a:defRPr>
            </a:lvl1pPr>
          </a:lstStyle>
          <a:p>
            <a:r>
              <a:rPr lang="en-US" dirty="0"/>
              <a:t>Click icon to add picture</a:t>
            </a:r>
          </a:p>
        </p:txBody>
      </p:sp>
      <p:sp>
        <p:nvSpPr>
          <p:cNvPr id="11" name="Text Placeholder 2">
            <a:extLst>
              <a:ext uri="{FF2B5EF4-FFF2-40B4-BE49-F238E27FC236}">
                <a16:creationId xmlns:a16="http://schemas.microsoft.com/office/drawing/2014/main" id="{820ACFBF-0113-4D4B-99E2-54ACB8E1CBF9}"/>
              </a:ext>
            </a:extLst>
          </p:cNvPr>
          <p:cNvSpPr>
            <a:spLocks noGrp="1"/>
          </p:cNvSpPr>
          <p:nvPr>
            <p:ph type="body" sz="quarter" idx="40" hasCustomPrompt="1"/>
          </p:nvPr>
        </p:nvSpPr>
        <p:spPr>
          <a:xfrm>
            <a:off x="274320" y="5547855"/>
            <a:ext cx="8595360" cy="365760"/>
          </a:xfrm>
        </p:spPr>
        <p:txBody>
          <a:bodyPr anchor="t" anchorCtr="0">
            <a:normAutofit/>
          </a:bodyPr>
          <a:lstStyle>
            <a:lvl1pPr marL="0" indent="0">
              <a:buNone/>
              <a:defRPr sz="675"/>
            </a:lvl1pPr>
            <a:lvl2pPr marL="238125" indent="0">
              <a:buNone/>
              <a:defRPr sz="675"/>
            </a:lvl2pPr>
            <a:lvl3pPr marL="369094" indent="0">
              <a:buNone/>
              <a:defRPr sz="675"/>
            </a:lvl3pPr>
            <a:lvl4pPr marL="571500" indent="0">
              <a:buNone/>
              <a:defRPr sz="675"/>
            </a:lvl4pPr>
            <a:lvl5pPr marL="738188" indent="0">
              <a:buNone/>
              <a:defRPr sz="675"/>
            </a:lvl5pPr>
          </a:lstStyle>
          <a:p>
            <a:pPr lvl="0"/>
            <a:r>
              <a:rPr lang="en-US" dirty="0"/>
              <a:t>Caption</a:t>
            </a:r>
          </a:p>
        </p:txBody>
      </p:sp>
    </p:spTree>
    <p:extLst>
      <p:ext uri="{BB962C8B-B14F-4D97-AF65-F5344CB8AC3E}">
        <p14:creationId xmlns:p14="http://schemas.microsoft.com/office/powerpoint/2010/main" val="1178855711"/>
      </p:ext>
    </p:extLst>
  </p:cSld>
  <p:clrMapOvr>
    <a:masterClrMapping/>
  </p:clrMapOvr>
  <p:extLst>
    <p:ext uri="{DCECCB84-F9BA-43D5-87BE-67443E8EF086}">
      <p15:sldGuideLst xmlns:p15="http://schemas.microsoft.com/office/powerpoint/2012/main">
        <p15:guide id="2" pos="2880">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Numbered columns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F4DC1-F2D7-2344-92FC-2AF61924B081}"/>
              </a:ext>
            </a:extLst>
          </p:cNvPr>
          <p:cNvSpPr>
            <a:spLocks noGrp="1"/>
          </p:cNvSpPr>
          <p:nvPr>
            <p:ph type="title"/>
          </p:nvPr>
        </p:nvSpPr>
        <p:spPr/>
        <p:txBody>
          <a:bodyPr/>
          <a:lstStyle/>
          <a:p>
            <a:r>
              <a:rPr lang="en-US"/>
              <a:t>Click to edit Master title style</a:t>
            </a:r>
          </a:p>
        </p:txBody>
      </p:sp>
      <p:sp>
        <p:nvSpPr>
          <p:cNvPr id="5" name="Text Placeholder 5">
            <a:extLst>
              <a:ext uri="{FF2B5EF4-FFF2-40B4-BE49-F238E27FC236}">
                <a16:creationId xmlns:a16="http://schemas.microsoft.com/office/drawing/2014/main" id="{42FD2349-7D23-1047-BD91-BE3480BD8596}"/>
              </a:ext>
            </a:extLst>
          </p:cNvPr>
          <p:cNvSpPr>
            <a:spLocks noGrp="1"/>
          </p:cNvSpPr>
          <p:nvPr>
            <p:ph type="body" sz="quarter" idx="27" hasCustomPrompt="1"/>
          </p:nvPr>
        </p:nvSpPr>
        <p:spPr>
          <a:xfrm>
            <a:off x="278606" y="631301"/>
            <a:ext cx="1104607" cy="936647"/>
          </a:xfrm>
        </p:spPr>
        <p:txBody>
          <a:bodyPr>
            <a:noAutofit/>
          </a:bodyPr>
          <a:lstStyle>
            <a:lvl1pPr marL="0" indent="0">
              <a:spcBef>
                <a:spcPts val="750"/>
              </a:spcBef>
              <a:buClr>
                <a:schemeClr val="accent5"/>
              </a:buClr>
              <a:buFontTx/>
              <a:buNone/>
              <a:tabLst/>
              <a:defRPr sz="6000" b="0" i="0">
                <a:solidFill>
                  <a:schemeClr val="tx2"/>
                </a:solidFill>
                <a:latin typeface="Arial" panose="020B0604020202020204" pitchFamily="34" charset="0"/>
                <a:cs typeface="Arial" panose="020B0604020202020204" pitchFamily="34" charset="0"/>
              </a:defRPr>
            </a:lvl1pPr>
          </a:lstStyle>
          <a:p>
            <a:pPr lvl="0"/>
            <a:r>
              <a:rPr lang="en-US" noProof="0" dirty="0"/>
              <a:t>1</a:t>
            </a:r>
          </a:p>
        </p:txBody>
      </p:sp>
      <p:sp>
        <p:nvSpPr>
          <p:cNvPr id="6" name="Text Placeholder 5">
            <a:extLst>
              <a:ext uri="{FF2B5EF4-FFF2-40B4-BE49-F238E27FC236}">
                <a16:creationId xmlns:a16="http://schemas.microsoft.com/office/drawing/2014/main" id="{23260912-579E-434E-A439-989739C37254}"/>
              </a:ext>
            </a:extLst>
          </p:cNvPr>
          <p:cNvSpPr>
            <a:spLocks noGrp="1"/>
          </p:cNvSpPr>
          <p:nvPr>
            <p:ph type="body" sz="quarter" idx="28" hasCustomPrompt="1"/>
          </p:nvPr>
        </p:nvSpPr>
        <p:spPr>
          <a:xfrm>
            <a:off x="3268578" y="631301"/>
            <a:ext cx="1104607" cy="936647"/>
          </a:xfrm>
        </p:spPr>
        <p:txBody>
          <a:bodyPr>
            <a:noAutofit/>
          </a:bodyPr>
          <a:lstStyle>
            <a:lvl1pPr marL="0" indent="0">
              <a:spcBef>
                <a:spcPts val="750"/>
              </a:spcBef>
              <a:buClr>
                <a:schemeClr val="accent5"/>
              </a:buClr>
              <a:buFontTx/>
              <a:buNone/>
              <a:tabLst/>
              <a:defRPr sz="6000" b="0" i="0">
                <a:solidFill>
                  <a:schemeClr val="tx2"/>
                </a:solidFill>
                <a:latin typeface="Arial" panose="020B0604020202020204" pitchFamily="34" charset="0"/>
                <a:cs typeface="Arial" panose="020B0604020202020204" pitchFamily="34" charset="0"/>
              </a:defRPr>
            </a:lvl1pPr>
          </a:lstStyle>
          <a:p>
            <a:pPr lvl="0"/>
            <a:r>
              <a:rPr lang="en-US" noProof="0" dirty="0"/>
              <a:t>2</a:t>
            </a:r>
          </a:p>
        </p:txBody>
      </p:sp>
      <p:sp>
        <p:nvSpPr>
          <p:cNvPr id="7" name="Text Placeholder 5">
            <a:extLst>
              <a:ext uri="{FF2B5EF4-FFF2-40B4-BE49-F238E27FC236}">
                <a16:creationId xmlns:a16="http://schemas.microsoft.com/office/drawing/2014/main" id="{D144525D-8140-104D-A69E-DF6D39982A38}"/>
              </a:ext>
            </a:extLst>
          </p:cNvPr>
          <p:cNvSpPr>
            <a:spLocks noGrp="1"/>
          </p:cNvSpPr>
          <p:nvPr>
            <p:ph type="body" sz="quarter" idx="29" hasCustomPrompt="1"/>
          </p:nvPr>
        </p:nvSpPr>
        <p:spPr>
          <a:xfrm>
            <a:off x="6262837" y="631301"/>
            <a:ext cx="1104607" cy="936647"/>
          </a:xfrm>
        </p:spPr>
        <p:txBody>
          <a:bodyPr>
            <a:noAutofit/>
          </a:bodyPr>
          <a:lstStyle>
            <a:lvl1pPr marL="0" indent="0">
              <a:spcBef>
                <a:spcPts val="750"/>
              </a:spcBef>
              <a:buClr>
                <a:schemeClr val="accent5"/>
              </a:buClr>
              <a:buFontTx/>
              <a:buNone/>
              <a:tabLst/>
              <a:defRPr sz="6000" b="0" i="0">
                <a:solidFill>
                  <a:schemeClr val="tx2"/>
                </a:solidFill>
                <a:latin typeface="Arial" panose="020B0604020202020204" pitchFamily="34" charset="0"/>
                <a:cs typeface="Arial" panose="020B0604020202020204" pitchFamily="34" charset="0"/>
              </a:defRPr>
            </a:lvl1pPr>
          </a:lstStyle>
          <a:p>
            <a:pPr lvl="0"/>
            <a:r>
              <a:rPr lang="en-US" noProof="0" dirty="0"/>
              <a:t>3</a:t>
            </a:r>
          </a:p>
        </p:txBody>
      </p:sp>
      <p:cxnSp>
        <p:nvCxnSpPr>
          <p:cNvPr id="8" name="Straight Connector 7">
            <a:extLst>
              <a:ext uri="{FF2B5EF4-FFF2-40B4-BE49-F238E27FC236}">
                <a16:creationId xmlns:a16="http://schemas.microsoft.com/office/drawing/2014/main" id="{0529FEBA-D4F9-C34D-B897-D69F263A10F3}"/>
              </a:ext>
            </a:extLst>
          </p:cNvPr>
          <p:cNvCxnSpPr>
            <a:cxnSpLocks/>
          </p:cNvCxnSpPr>
          <p:nvPr/>
        </p:nvCxnSpPr>
        <p:spPr>
          <a:xfrm>
            <a:off x="274320" y="590741"/>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 Placeholder 2">
            <a:extLst>
              <a:ext uri="{FF2B5EF4-FFF2-40B4-BE49-F238E27FC236}">
                <a16:creationId xmlns:a16="http://schemas.microsoft.com/office/drawing/2014/main" id="{7F63E805-FB97-D74A-A8E9-9E54ACF1211F}"/>
              </a:ext>
            </a:extLst>
          </p:cNvPr>
          <p:cNvSpPr>
            <a:spLocks noGrp="1"/>
          </p:cNvSpPr>
          <p:nvPr>
            <p:ph type="body" sz="quarter" idx="37" hasCustomPrompt="1"/>
          </p:nvPr>
        </p:nvSpPr>
        <p:spPr>
          <a:xfrm>
            <a:off x="274320" y="1671715"/>
            <a:ext cx="2606842" cy="4235673"/>
          </a:xfrm>
        </p:spPr>
        <p:txBody>
          <a:bodyPr>
            <a:normAutofit/>
          </a:bodyPr>
          <a:lstStyle>
            <a:lvl1pPr marL="137160" indent="-137160">
              <a:spcBef>
                <a:spcPts val="200"/>
              </a:spcBef>
              <a:spcAft>
                <a:spcPts val="200"/>
              </a:spcAft>
              <a:defRPr sz="1000">
                <a:solidFill>
                  <a:schemeClr val="tx1"/>
                </a:solidFill>
              </a:defRPr>
            </a:lvl1pPr>
            <a:lvl2pPr marL="228600" indent="-91440">
              <a:spcBef>
                <a:spcPts val="200"/>
              </a:spcBef>
              <a:spcAft>
                <a:spcPts val="200"/>
              </a:spcAft>
              <a:defRPr sz="1000">
                <a:solidFill>
                  <a:schemeClr val="tx1"/>
                </a:solidFill>
              </a:defRPr>
            </a:lvl2pPr>
            <a:lvl3pPr marL="365760" indent="-91440">
              <a:spcBef>
                <a:spcPts val="200"/>
              </a:spcBef>
              <a:spcAft>
                <a:spcPts val="200"/>
              </a:spcAft>
              <a:tabLst/>
              <a:defRPr sz="1000">
                <a:solidFill>
                  <a:schemeClr val="tx1"/>
                </a:solidFill>
              </a:defRPr>
            </a:lvl3pPr>
            <a:lvl4pPr marL="457200" indent="-91440">
              <a:spcBef>
                <a:spcPts val="200"/>
              </a:spcBef>
              <a:spcAft>
                <a:spcPts val="200"/>
              </a:spcAft>
              <a:tabLst/>
              <a:defRPr sz="1000">
                <a:solidFill>
                  <a:schemeClr val="tx1"/>
                </a:solidFill>
              </a:defRPr>
            </a:lvl4pPr>
            <a:lvl5pPr marL="548640" indent="-91440">
              <a:spcBef>
                <a:spcPts val="200"/>
              </a:spcBef>
              <a:spcAft>
                <a:spcPts val="200"/>
              </a:spcAft>
              <a:tabLst/>
              <a:defRPr sz="1000">
                <a:solidFill>
                  <a:schemeClr val="tx1"/>
                </a:solidFill>
              </a:defRPr>
            </a:lvl5pPr>
            <a:lvl6pPr marL="640080" indent="-91440">
              <a:spcBef>
                <a:spcPts val="200"/>
              </a:spcBef>
              <a:spcAft>
                <a:spcPts val="200"/>
              </a:spcAft>
              <a:tabLst/>
              <a:defRPr sz="1000">
                <a:solidFill>
                  <a:schemeClr val="tx1"/>
                </a:solidFill>
              </a:defRPr>
            </a:lvl6pPr>
            <a:lvl7pPr marL="731520" indent="-91440">
              <a:spcBef>
                <a:spcPts val="200"/>
              </a:spcBef>
              <a:spcAft>
                <a:spcPts val="200"/>
              </a:spcAft>
              <a:tabLst/>
              <a:defRPr sz="1000">
                <a:solidFill>
                  <a:schemeClr val="tx1"/>
                </a:solidFill>
              </a:defRPr>
            </a:lvl7pPr>
            <a:lvl8pPr marL="822960" indent="-91440">
              <a:spcBef>
                <a:spcPts val="200"/>
              </a:spcBef>
              <a:spcAft>
                <a:spcPts val="200"/>
              </a:spcAft>
              <a:tabLst/>
              <a:defRPr sz="1000">
                <a:solidFill>
                  <a:schemeClr val="tx1"/>
                </a:solidFill>
              </a:defRPr>
            </a:lvl8pPr>
            <a:lvl9pPr marL="914400" indent="-91440">
              <a:spcBef>
                <a:spcPts val="200"/>
              </a:spcBef>
              <a:spcAft>
                <a:spcPts val="200"/>
              </a:spcAft>
              <a:tabLst/>
              <a:defRPr sz="1000">
                <a:solidFill>
                  <a:schemeClr val="tx1"/>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10" name="Text Placeholder 2">
            <a:extLst>
              <a:ext uri="{FF2B5EF4-FFF2-40B4-BE49-F238E27FC236}">
                <a16:creationId xmlns:a16="http://schemas.microsoft.com/office/drawing/2014/main" id="{DDA967B4-D9D3-1E4C-8957-C00B565FD0E1}"/>
              </a:ext>
            </a:extLst>
          </p:cNvPr>
          <p:cNvSpPr>
            <a:spLocks noGrp="1"/>
          </p:cNvSpPr>
          <p:nvPr>
            <p:ph type="body" sz="quarter" idx="38" hasCustomPrompt="1"/>
          </p:nvPr>
        </p:nvSpPr>
        <p:spPr>
          <a:xfrm>
            <a:off x="3268578" y="1671715"/>
            <a:ext cx="2606842" cy="4235673"/>
          </a:xfrm>
        </p:spPr>
        <p:txBody>
          <a:bodyPr>
            <a:normAutofit/>
          </a:bodyPr>
          <a:lstStyle>
            <a:lvl1pPr marL="137160" indent="-137160">
              <a:spcBef>
                <a:spcPts val="200"/>
              </a:spcBef>
              <a:spcAft>
                <a:spcPts val="200"/>
              </a:spcAft>
              <a:defRPr sz="1000">
                <a:solidFill>
                  <a:schemeClr val="tx1"/>
                </a:solidFill>
              </a:defRPr>
            </a:lvl1pPr>
            <a:lvl2pPr marL="228600" indent="-91440">
              <a:spcBef>
                <a:spcPts val="200"/>
              </a:spcBef>
              <a:spcAft>
                <a:spcPts val="200"/>
              </a:spcAft>
              <a:defRPr sz="1000">
                <a:solidFill>
                  <a:schemeClr val="tx1"/>
                </a:solidFill>
              </a:defRPr>
            </a:lvl2pPr>
            <a:lvl3pPr marL="365760" indent="-91440">
              <a:spcBef>
                <a:spcPts val="200"/>
              </a:spcBef>
              <a:spcAft>
                <a:spcPts val="200"/>
              </a:spcAft>
              <a:tabLst/>
              <a:defRPr sz="1000">
                <a:solidFill>
                  <a:schemeClr val="tx1"/>
                </a:solidFill>
              </a:defRPr>
            </a:lvl3pPr>
            <a:lvl4pPr marL="457200" indent="-91440">
              <a:spcBef>
                <a:spcPts val="200"/>
              </a:spcBef>
              <a:spcAft>
                <a:spcPts val="200"/>
              </a:spcAft>
              <a:tabLst/>
              <a:defRPr sz="1000">
                <a:solidFill>
                  <a:schemeClr val="tx1"/>
                </a:solidFill>
              </a:defRPr>
            </a:lvl4pPr>
            <a:lvl5pPr marL="548640" indent="-91440">
              <a:spcBef>
                <a:spcPts val="200"/>
              </a:spcBef>
              <a:spcAft>
                <a:spcPts val="200"/>
              </a:spcAft>
              <a:tabLst/>
              <a:defRPr sz="1000">
                <a:solidFill>
                  <a:schemeClr val="tx1"/>
                </a:solidFill>
              </a:defRPr>
            </a:lvl5pPr>
            <a:lvl6pPr marL="640080" indent="-91440">
              <a:spcBef>
                <a:spcPts val="200"/>
              </a:spcBef>
              <a:spcAft>
                <a:spcPts val="200"/>
              </a:spcAft>
              <a:tabLst/>
              <a:defRPr sz="1000">
                <a:solidFill>
                  <a:schemeClr val="tx1"/>
                </a:solidFill>
              </a:defRPr>
            </a:lvl6pPr>
            <a:lvl7pPr marL="731520" indent="-91440">
              <a:spcBef>
                <a:spcPts val="200"/>
              </a:spcBef>
              <a:spcAft>
                <a:spcPts val="200"/>
              </a:spcAft>
              <a:tabLst/>
              <a:defRPr sz="1000">
                <a:solidFill>
                  <a:schemeClr val="tx1"/>
                </a:solidFill>
              </a:defRPr>
            </a:lvl7pPr>
            <a:lvl8pPr marL="822960" indent="-91440">
              <a:spcBef>
                <a:spcPts val="200"/>
              </a:spcBef>
              <a:spcAft>
                <a:spcPts val="200"/>
              </a:spcAft>
              <a:tabLst/>
              <a:defRPr sz="1000">
                <a:solidFill>
                  <a:schemeClr val="tx1"/>
                </a:solidFill>
              </a:defRPr>
            </a:lvl8pPr>
            <a:lvl9pPr marL="914400" indent="-91440">
              <a:spcBef>
                <a:spcPts val="200"/>
              </a:spcBef>
              <a:spcAft>
                <a:spcPts val="200"/>
              </a:spcAft>
              <a:tabLst/>
              <a:defRPr sz="1000">
                <a:solidFill>
                  <a:schemeClr val="tx1"/>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11" name="Text Placeholder 2">
            <a:extLst>
              <a:ext uri="{FF2B5EF4-FFF2-40B4-BE49-F238E27FC236}">
                <a16:creationId xmlns:a16="http://schemas.microsoft.com/office/drawing/2014/main" id="{CE786BB1-FD9B-0F4A-B59A-3E827E67A0D7}"/>
              </a:ext>
            </a:extLst>
          </p:cNvPr>
          <p:cNvSpPr>
            <a:spLocks noGrp="1"/>
          </p:cNvSpPr>
          <p:nvPr>
            <p:ph type="body" sz="quarter" idx="39" hasCustomPrompt="1"/>
          </p:nvPr>
        </p:nvSpPr>
        <p:spPr>
          <a:xfrm>
            <a:off x="6262837" y="1671715"/>
            <a:ext cx="2606842" cy="4235673"/>
          </a:xfrm>
        </p:spPr>
        <p:txBody>
          <a:bodyPr>
            <a:normAutofit/>
          </a:bodyPr>
          <a:lstStyle>
            <a:lvl1pPr marL="137160" indent="-137160">
              <a:spcBef>
                <a:spcPts val="200"/>
              </a:spcBef>
              <a:spcAft>
                <a:spcPts val="200"/>
              </a:spcAft>
              <a:defRPr sz="1000">
                <a:solidFill>
                  <a:schemeClr val="tx1"/>
                </a:solidFill>
              </a:defRPr>
            </a:lvl1pPr>
            <a:lvl2pPr marL="228600" indent="-91440">
              <a:spcBef>
                <a:spcPts val="200"/>
              </a:spcBef>
              <a:spcAft>
                <a:spcPts val="200"/>
              </a:spcAft>
              <a:defRPr sz="1000">
                <a:solidFill>
                  <a:schemeClr val="tx1"/>
                </a:solidFill>
              </a:defRPr>
            </a:lvl2pPr>
            <a:lvl3pPr marL="365760" indent="-91440">
              <a:spcBef>
                <a:spcPts val="200"/>
              </a:spcBef>
              <a:spcAft>
                <a:spcPts val="200"/>
              </a:spcAft>
              <a:tabLst/>
              <a:defRPr sz="1000">
                <a:solidFill>
                  <a:schemeClr val="tx1"/>
                </a:solidFill>
              </a:defRPr>
            </a:lvl3pPr>
            <a:lvl4pPr marL="457200" indent="-91440">
              <a:spcBef>
                <a:spcPts val="200"/>
              </a:spcBef>
              <a:spcAft>
                <a:spcPts val="200"/>
              </a:spcAft>
              <a:tabLst/>
              <a:defRPr sz="1000">
                <a:solidFill>
                  <a:schemeClr val="tx1"/>
                </a:solidFill>
              </a:defRPr>
            </a:lvl4pPr>
            <a:lvl5pPr marL="548640" indent="-91440">
              <a:spcBef>
                <a:spcPts val="200"/>
              </a:spcBef>
              <a:spcAft>
                <a:spcPts val="200"/>
              </a:spcAft>
              <a:tabLst/>
              <a:defRPr sz="1000">
                <a:solidFill>
                  <a:schemeClr val="tx1"/>
                </a:solidFill>
              </a:defRPr>
            </a:lvl5pPr>
            <a:lvl6pPr marL="640080" indent="-91440">
              <a:spcBef>
                <a:spcPts val="200"/>
              </a:spcBef>
              <a:spcAft>
                <a:spcPts val="200"/>
              </a:spcAft>
              <a:tabLst/>
              <a:defRPr sz="1000">
                <a:solidFill>
                  <a:schemeClr val="tx1"/>
                </a:solidFill>
              </a:defRPr>
            </a:lvl6pPr>
            <a:lvl7pPr marL="731520" indent="-91440">
              <a:spcBef>
                <a:spcPts val="200"/>
              </a:spcBef>
              <a:spcAft>
                <a:spcPts val="200"/>
              </a:spcAft>
              <a:tabLst/>
              <a:defRPr sz="1000">
                <a:solidFill>
                  <a:schemeClr val="tx1"/>
                </a:solidFill>
              </a:defRPr>
            </a:lvl7pPr>
            <a:lvl8pPr marL="822960" indent="-91440">
              <a:spcBef>
                <a:spcPts val="200"/>
              </a:spcBef>
              <a:spcAft>
                <a:spcPts val="200"/>
              </a:spcAft>
              <a:tabLst/>
              <a:defRPr sz="1000">
                <a:solidFill>
                  <a:schemeClr val="tx1"/>
                </a:solidFill>
              </a:defRPr>
            </a:lvl8pPr>
            <a:lvl9pPr marL="914400" indent="-91440">
              <a:spcBef>
                <a:spcPts val="200"/>
              </a:spcBef>
              <a:spcAft>
                <a:spcPts val="200"/>
              </a:spcAft>
              <a:tabLst/>
              <a:defRPr sz="1000">
                <a:solidFill>
                  <a:schemeClr val="tx1"/>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12" name="Footer Placeholder 11">
            <a:extLst>
              <a:ext uri="{FF2B5EF4-FFF2-40B4-BE49-F238E27FC236}">
                <a16:creationId xmlns:a16="http://schemas.microsoft.com/office/drawing/2014/main" id="{8D50B8FB-56DD-EB4C-A42B-4B9E689BF236}"/>
              </a:ext>
            </a:extLst>
          </p:cNvPr>
          <p:cNvSpPr>
            <a:spLocks noGrp="1"/>
          </p:cNvSpPr>
          <p:nvPr>
            <p:ph type="ftr" sz="quarter" idx="40"/>
          </p:nvPr>
        </p:nvSpPr>
        <p:spPr>
          <a:xfrm>
            <a:off x="274319" y="5944117"/>
            <a:ext cx="8595360" cy="442882"/>
          </a:xfrm>
        </p:spPr>
        <p:txBody>
          <a:bodyPr/>
          <a:lstStyle/>
          <a:p>
            <a:endParaRPr lang="en-US" dirty="0">
              <a:solidFill>
                <a:srgbClr val="464646"/>
              </a:solidFill>
            </a:endParaRPr>
          </a:p>
        </p:txBody>
      </p:sp>
      <p:sp>
        <p:nvSpPr>
          <p:cNvPr id="13" name="Slide Number Placeholder 12">
            <a:extLst>
              <a:ext uri="{FF2B5EF4-FFF2-40B4-BE49-F238E27FC236}">
                <a16:creationId xmlns:a16="http://schemas.microsoft.com/office/drawing/2014/main" id="{3740B8F0-B91E-F54B-9765-27E807D7C132}"/>
              </a:ext>
            </a:extLst>
          </p:cNvPr>
          <p:cNvSpPr>
            <a:spLocks noGrp="1"/>
          </p:cNvSpPr>
          <p:nvPr>
            <p:ph type="sldNum" sz="quarter" idx="41"/>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Tree>
    <p:extLst>
      <p:ext uri="{BB962C8B-B14F-4D97-AF65-F5344CB8AC3E}">
        <p14:creationId xmlns:p14="http://schemas.microsoft.com/office/powerpoint/2010/main" val="72128060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4 x Image callou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84101-F4C4-1043-8BD1-1367F97DDF3D}"/>
              </a:ext>
            </a:extLst>
          </p:cNvPr>
          <p:cNvSpPr>
            <a:spLocks noGrp="1"/>
          </p:cNvSpPr>
          <p:nvPr>
            <p:ph type="title"/>
          </p:nvPr>
        </p:nvSpPr>
        <p:spPr>
          <a:xfrm>
            <a:off x="273238" y="283009"/>
            <a:ext cx="8597524" cy="274320"/>
          </a:xfrm>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A431A3E-2E96-B642-A220-ADB4E6D849C6}"/>
              </a:ext>
            </a:extLst>
          </p:cNvPr>
          <p:cNvSpPr>
            <a:spLocks noGrp="1"/>
          </p:cNvSpPr>
          <p:nvPr>
            <p:ph type="sldNum" sz="quarter" idx="10"/>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4" name="Footer Placeholder 3">
            <a:extLst>
              <a:ext uri="{FF2B5EF4-FFF2-40B4-BE49-F238E27FC236}">
                <a16:creationId xmlns:a16="http://schemas.microsoft.com/office/drawing/2014/main" id="{A1A53AC8-C3EA-2248-8654-84F6A6E3E629}"/>
              </a:ext>
            </a:extLst>
          </p:cNvPr>
          <p:cNvSpPr>
            <a:spLocks noGrp="1"/>
          </p:cNvSpPr>
          <p:nvPr>
            <p:ph type="ftr" sz="quarter" idx="11"/>
          </p:nvPr>
        </p:nvSpPr>
        <p:spPr/>
        <p:txBody>
          <a:bodyPr/>
          <a:lstStyle/>
          <a:p>
            <a:endParaRPr lang="en-US" dirty="0">
              <a:solidFill>
                <a:srgbClr val="464646"/>
              </a:solidFill>
            </a:endParaRPr>
          </a:p>
        </p:txBody>
      </p:sp>
      <p:sp>
        <p:nvSpPr>
          <p:cNvPr id="5" name="Picture Placeholder 3">
            <a:extLst>
              <a:ext uri="{FF2B5EF4-FFF2-40B4-BE49-F238E27FC236}">
                <a16:creationId xmlns:a16="http://schemas.microsoft.com/office/drawing/2014/main" id="{63B306BE-1CED-B942-9326-330D8777CCB2}"/>
              </a:ext>
            </a:extLst>
          </p:cNvPr>
          <p:cNvSpPr>
            <a:spLocks noGrp="1"/>
          </p:cNvSpPr>
          <p:nvPr>
            <p:ph type="pic" sz="quarter" idx="39"/>
          </p:nvPr>
        </p:nvSpPr>
        <p:spPr>
          <a:xfrm>
            <a:off x="278605" y="631300"/>
            <a:ext cx="2011680" cy="2063773"/>
          </a:xfrm>
          <a:solidFill>
            <a:schemeClr val="accent3"/>
          </a:solidFill>
        </p:spPr>
        <p:txBody>
          <a:bodyPr anchor="ctr" anchorCtr="0"/>
          <a:lstStyle>
            <a:lvl1pPr marL="0" indent="0" algn="ctr">
              <a:buNone/>
              <a:defRPr>
                <a:solidFill>
                  <a:schemeClr val="bg1"/>
                </a:solidFill>
              </a:defRPr>
            </a:lvl1pPr>
          </a:lstStyle>
          <a:p>
            <a:r>
              <a:rPr lang="en-US" dirty="0"/>
              <a:t>Click icon to add picture</a:t>
            </a:r>
          </a:p>
        </p:txBody>
      </p:sp>
      <p:sp>
        <p:nvSpPr>
          <p:cNvPr id="7" name="Text Placeholder 2">
            <a:extLst>
              <a:ext uri="{FF2B5EF4-FFF2-40B4-BE49-F238E27FC236}">
                <a16:creationId xmlns:a16="http://schemas.microsoft.com/office/drawing/2014/main" id="{0D9ADEC0-F940-8846-96F1-6DD27F096492}"/>
              </a:ext>
            </a:extLst>
          </p:cNvPr>
          <p:cNvSpPr>
            <a:spLocks noGrp="1"/>
          </p:cNvSpPr>
          <p:nvPr>
            <p:ph type="body" sz="quarter" idx="37" hasCustomPrompt="1"/>
          </p:nvPr>
        </p:nvSpPr>
        <p:spPr>
          <a:xfrm>
            <a:off x="274320" y="2773428"/>
            <a:ext cx="2006867" cy="3136392"/>
          </a:xfrm>
        </p:spPr>
        <p:txBody>
          <a:bodyPr>
            <a:normAutofit/>
          </a:bodyPr>
          <a:lstStyle>
            <a:lvl1pPr marL="137160" indent="-137160">
              <a:spcBef>
                <a:spcPts val="200"/>
              </a:spcBef>
              <a:spcAft>
                <a:spcPts val="200"/>
              </a:spcAft>
              <a:defRPr sz="1000">
                <a:solidFill>
                  <a:schemeClr val="tx1"/>
                </a:solidFill>
              </a:defRPr>
            </a:lvl1pPr>
            <a:lvl2pPr marL="228600" indent="-91440">
              <a:spcBef>
                <a:spcPts val="200"/>
              </a:spcBef>
              <a:spcAft>
                <a:spcPts val="200"/>
              </a:spcAft>
              <a:defRPr sz="1000">
                <a:solidFill>
                  <a:schemeClr val="tx1"/>
                </a:solidFill>
              </a:defRPr>
            </a:lvl2pPr>
            <a:lvl3pPr marL="365760" indent="-91440">
              <a:spcBef>
                <a:spcPts val="200"/>
              </a:spcBef>
              <a:spcAft>
                <a:spcPts val="200"/>
              </a:spcAft>
              <a:tabLst/>
              <a:defRPr sz="1000">
                <a:solidFill>
                  <a:schemeClr val="tx1"/>
                </a:solidFill>
              </a:defRPr>
            </a:lvl3pPr>
            <a:lvl4pPr marL="457200" indent="-91440">
              <a:spcBef>
                <a:spcPts val="200"/>
              </a:spcBef>
              <a:spcAft>
                <a:spcPts val="200"/>
              </a:spcAft>
              <a:tabLst/>
              <a:defRPr sz="1000">
                <a:solidFill>
                  <a:schemeClr val="tx1"/>
                </a:solidFill>
              </a:defRPr>
            </a:lvl4pPr>
            <a:lvl5pPr marL="548640" indent="-91440">
              <a:spcBef>
                <a:spcPts val="200"/>
              </a:spcBef>
              <a:spcAft>
                <a:spcPts val="200"/>
              </a:spcAft>
              <a:tabLst/>
              <a:defRPr sz="1000">
                <a:solidFill>
                  <a:schemeClr val="tx1"/>
                </a:solidFill>
              </a:defRPr>
            </a:lvl5pPr>
            <a:lvl6pPr marL="640080" indent="-91440">
              <a:spcBef>
                <a:spcPts val="200"/>
              </a:spcBef>
              <a:spcAft>
                <a:spcPts val="200"/>
              </a:spcAft>
              <a:tabLst/>
              <a:defRPr sz="1000">
                <a:solidFill>
                  <a:schemeClr val="tx1"/>
                </a:solidFill>
              </a:defRPr>
            </a:lvl6pPr>
            <a:lvl7pPr marL="731520" indent="-91440">
              <a:spcBef>
                <a:spcPts val="200"/>
              </a:spcBef>
              <a:spcAft>
                <a:spcPts val="200"/>
              </a:spcAft>
              <a:tabLst/>
              <a:defRPr sz="1000">
                <a:solidFill>
                  <a:schemeClr val="tx1"/>
                </a:solidFill>
              </a:defRPr>
            </a:lvl7pPr>
            <a:lvl8pPr marL="822960" indent="-91440">
              <a:spcBef>
                <a:spcPts val="200"/>
              </a:spcBef>
              <a:spcAft>
                <a:spcPts val="200"/>
              </a:spcAft>
              <a:tabLst/>
              <a:defRPr sz="1000">
                <a:solidFill>
                  <a:schemeClr val="tx1"/>
                </a:solidFill>
              </a:defRPr>
            </a:lvl8pPr>
            <a:lvl9pPr marL="914400" indent="-91440">
              <a:spcBef>
                <a:spcPts val="200"/>
              </a:spcBef>
              <a:spcAft>
                <a:spcPts val="200"/>
              </a:spcAft>
              <a:tabLst/>
              <a:defRPr sz="1000">
                <a:solidFill>
                  <a:schemeClr val="tx1"/>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8" name="Picture Placeholder 3">
            <a:extLst>
              <a:ext uri="{FF2B5EF4-FFF2-40B4-BE49-F238E27FC236}">
                <a16:creationId xmlns:a16="http://schemas.microsoft.com/office/drawing/2014/main" id="{D315D30E-1951-B54D-956F-D3CC847F9ABE}"/>
              </a:ext>
            </a:extLst>
          </p:cNvPr>
          <p:cNvSpPr>
            <a:spLocks noGrp="1"/>
          </p:cNvSpPr>
          <p:nvPr>
            <p:ph type="pic" sz="quarter" idx="40"/>
          </p:nvPr>
        </p:nvSpPr>
        <p:spPr>
          <a:xfrm>
            <a:off x="2472097" y="631300"/>
            <a:ext cx="2011680" cy="2063773"/>
          </a:xfrm>
          <a:solidFill>
            <a:schemeClr val="accent3"/>
          </a:solidFill>
        </p:spPr>
        <p:txBody>
          <a:bodyPr anchor="ctr" anchorCtr="0"/>
          <a:lstStyle>
            <a:lvl1pPr marL="0" indent="0" algn="ctr">
              <a:buNone/>
              <a:defRPr>
                <a:solidFill>
                  <a:schemeClr val="bg1"/>
                </a:solidFill>
              </a:defRPr>
            </a:lvl1pPr>
          </a:lstStyle>
          <a:p>
            <a:r>
              <a:rPr lang="en-US" dirty="0"/>
              <a:t>Click icon to add picture</a:t>
            </a:r>
          </a:p>
        </p:txBody>
      </p:sp>
      <p:sp>
        <p:nvSpPr>
          <p:cNvPr id="9" name="Picture Placeholder 3">
            <a:extLst>
              <a:ext uri="{FF2B5EF4-FFF2-40B4-BE49-F238E27FC236}">
                <a16:creationId xmlns:a16="http://schemas.microsoft.com/office/drawing/2014/main" id="{9B8B5551-ACC7-3A4A-A6A1-6AC5A654AC55}"/>
              </a:ext>
            </a:extLst>
          </p:cNvPr>
          <p:cNvSpPr>
            <a:spLocks noGrp="1"/>
          </p:cNvSpPr>
          <p:nvPr>
            <p:ph type="pic" sz="quarter" idx="41"/>
          </p:nvPr>
        </p:nvSpPr>
        <p:spPr>
          <a:xfrm>
            <a:off x="4665589" y="631300"/>
            <a:ext cx="2011680" cy="2063773"/>
          </a:xfrm>
          <a:solidFill>
            <a:schemeClr val="accent3"/>
          </a:solidFill>
        </p:spPr>
        <p:txBody>
          <a:bodyPr anchor="ctr" anchorCtr="0"/>
          <a:lstStyle>
            <a:lvl1pPr marL="0" indent="0" algn="ctr">
              <a:buNone/>
              <a:defRPr>
                <a:solidFill>
                  <a:schemeClr val="bg1"/>
                </a:solidFill>
              </a:defRPr>
            </a:lvl1pPr>
          </a:lstStyle>
          <a:p>
            <a:r>
              <a:rPr lang="en-US" dirty="0"/>
              <a:t>Click icon to add picture</a:t>
            </a:r>
          </a:p>
        </p:txBody>
      </p:sp>
      <p:sp>
        <p:nvSpPr>
          <p:cNvPr id="10" name="Picture Placeholder 3">
            <a:extLst>
              <a:ext uri="{FF2B5EF4-FFF2-40B4-BE49-F238E27FC236}">
                <a16:creationId xmlns:a16="http://schemas.microsoft.com/office/drawing/2014/main" id="{94312EA9-31D5-2341-8E39-36359187A21E}"/>
              </a:ext>
            </a:extLst>
          </p:cNvPr>
          <p:cNvSpPr>
            <a:spLocks noGrp="1"/>
          </p:cNvSpPr>
          <p:nvPr>
            <p:ph type="pic" sz="quarter" idx="42"/>
          </p:nvPr>
        </p:nvSpPr>
        <p:spPr>
          <a:xfrm>
            <a:off x="6859082" y="631300"/>
            <a:ext cx="2011680" cy="2063773"/>
          </a:xfrm>
          <a:solidFill>
            <a:schemeClr val="accent3"/>
          </a:solidFill>
        </p:spPr>
        <p:txBody>
          <a:bodyPr anchor="ctr" anchorCtr="0"/>
          <a:lstStyle>
            <a:lvl1pPr marL="0" indent="0" algn="ctr">
              <a:buNone/>
              <a:defRPr>
                <a:solidFill>
                  <a:schemeClr val="bg1"/>
                </a:solidFill>
              </a:defRPr>
            </a:lvl1pPr>
          </a:lstStyle>
          <a:p>
            <a:r>
              <a:rPr lang="en-US" dirty="0"/>
              <a:t>Click icon to add picture</a:t>
            </a:r>
          </a:p>
        </p:txBody>
      </p:sp>
      <p:sp>
        <p:nvSpPr>
          <p:cNvPr id="11" name="Text Placeholder 2">
            <a:extLst>
              <a:ext uri="{FF2B5EF4-FFF2-40B4-BE49-F238E27FC236}">
                <a16:creationId xmlns:a16="http://schemas.microsoft.com/office/drawing/2014/main" id="{48EC228A-ACE5-2044-8317-F030B042C187}"/>
              </a:ext>
            </a:extLst>
          </p:cNvPr>
          <p:cNvSpPr>
            <a:spLocks noGrp="1"/>
          </p:cNvSpPr>
          <p:nvPr>
            <p:ph type="body" sz="quarter" idx="43" hasCustomPrompt="1"/>
          </p:nvPr>
        </p:nvSpPr>
        <p:spPr>
          <a:xfrm>
            <a:off x="2469241" y="2773428"/>
            <a:ext cx="2006867" cy="3136392"/>
          </a:xfrm>
        </p:spPr>
        <p:txBody>
          <a:bodyPr>
            <a:normAutofit/>
          </a:bodyPr>
          <a:lstStyle>
            <a:lvl1pPr marL="137160" indent="-137160">
              <a:spcBef>
                <a:spcPts val="200"/>
              </a:spcBef>
              <a:spcAft>
                <a:spcPts val="200"/>
              </a:spcAft>
              <a:defRPr sz="1000">
                <a:solidFill>
                  <a:schemeClr val="tx1"/>
                </a:solidFill>
              </a:defRPr>
            </a:lvl1pPr>
            <a:lvl2pPr marL="228600" indent="-91440">
              <a:spcBef>
                <a:spcPts val="200"/>
              </a:spcBef>
              <a:spcAft>
                <a:spcPts val="200"/>
              </a:spcAft>
              <a:defRPr sz="1000">
                <a:solidFill>
                  <a:schemeClr val="tx1"/>
                </a:solidFill>
              </a:defRPr>
            </a:lvl2pPr>
            <a:lvl3pPr marL="365760" indent="-91440">
              <a:spcBef>
                <a:spcPts val="200"/>
              </a:spcBef>
              <a:spcAft>
                <a:spcPts val="200"/>
              </a:spcAft>
              <a:tabLst/>
              <a:defRPr sz="1000">
                <a:solidFill>
                  <a:schemeClr val="tx1"/>
                </a:solidFill>
              </a:defRPr>
            </a:lvl3pPr>
            <a:lvl4pPr marL="457200" indent="-91440">
              <a:spcBef>
                <a:spcPts val="200"/>
              </a:spcBef>
              <a:spcAft>
                <a:spcPts val="200"/>
              </a:spcAft>
              <a:tabLst/>
              <a:defRPr sz="1000">
                <a:solidFill>
                  <a:schemeClr val="tx1"/>
                </a:solidFill>
              </a:defRPr>
            </a:lvl4pPr>
            <a:lvl5pPr marL="548640" indent="-91440">
              <a:spcBef>
                <a:spcPts val="200"/>
              </a:spcBef>
              <a:spcAft>
                <a:spcPts val="200"/>
              </a:spcAft>
              <a:tabLst/>
              <a:defRPr sz="1000">
                <a:solidFill>
                  <a:schemeClr val="tx1"/>
                </a:solidFill>
              </a:defRPr>
            </a:lvl5pPr>
            <a:lvl6pPr marL="640080" indent="-91440">
              <a:spcBef>
                <a:spcPts val="200"/>
              </a:spcBef>
              <a:spcAft>
                <a:spcPts val="200"/>
              </a:spcAft>
              <a:tabLst/>
              <a:defRPr sz="1000">
                <a:solidFill>
                  <a:schemeClr val="tx1"/>
                </a:solidFill>
              </a:defRPr>
            </a:lvl6pPr>
            <a:lvl7pPr marL="731520" indent="-91440">
              <a:spcBef>
                <a:spcPts val="200"/>
              </a:spcBef>
              <a:spcAft>
                <a:spcPts val="200"/>
              </a:spcAft>
              <a:tabLst/>
              <a:defRPr sz="1000">
                <a:solidFill>
                  <a:schemeClr val="tx1"/>
                </a:solidFill>
              </a:defRPr>
            </a:lvl7pPr>
            <a:lvl8pPr marL="822960" indent="-91440">
              <a:spcBef>
                <a:spcPts val="200"/>
              </a:spcBef>
              <a:spcAft>
                <a:spcPts val="200"/>
              </a:spcAft>
              <a:tabLst/>
              <a:defRPr sz="1000">
                <a:solidFill>
                  <a:schemeClr val="tx1"/>
                </a:solidFill>
              </a:defRPr>
            </a:lvl8pPr>
            <a:lvl9pPr marL="914400" indent="-91440">
              <a:spcBef>
                <a:spcPts val="200"/>
              </a:spcBef>
              <a:spcAft>
                <a:spcPts val="200"/>
              </a:spcAft>
              <a:tabLst/>
              <a:defRPr sz="1000">
                <a:solidFill>
                  <a:schemeClr val="tx1"/>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12" name="Text Placeholder 2">
            <a:extLst>
              <a:ext uri="{FF2B5EF4-FFF2-40B4-BE49-F238E27FC236}">
                <a16:creationId xmlns:a16="http://schemas.microsoft.com/office/drawing/2014/main" id="{71FC0823-37B8-D54E-9E72-EF43047B729B}"/>
              </a:ext>
            </a:extLst>
          </p:cNvPr>
          <p:cNvSpPr>
            <a:spLocks noGrp="1"/>
          </p:cNvSpPr>
          <p:nvPr>
            <p:ph type="body" sz="quarter" idx="44" hasCustomPrompt="1"/>
          </p:nvPr>
        </p:nvSpPr>
        <p:spPr>
          <a:xfrm>
            <a:off x="4664162" y="2773428"/>
            <a:ext cx="2006867" cy="3136392"/>
          </a:xfrm>
        </p:spPr>
        <p:txBody>
          <a:bodyPr>
            <a:normAutofit/>
          </a:bodyPr>
          <a:lstStyle>
            <a:lvl1pPr marL="137160" indent="-137160">
              <a:spcBef>
                <a:spcPts val="200"/>
              </a:spcBef>
              <a:spcAft>
                <a:spcPts val="200"/>
              </a:spcAft>
              <a:defRPr sz="1000">
                <a:solidFill>
                  <a:schemeClr val="tx1"/>
                </a:solidFill>
              </a:defRPr>
            </a:lvl1pPr>
            <a:lvl2pPr marL="228600" indent="-91440">
              <a:spcBef>
                <a:spcPts val="200"/>
              </a:spcBef>
              <a:spcAft>
                <a:spcPts val="200"/>
              </a:spcAft>
              <a:defRPr sz="1000">
                <a:solidFill>
                  <a:schemeClr val="tx1"/>
                </a:solidFill>
              </a:defRPr>
            </a:lvl2pPr>
            <a:lvl3pPr marL="365760" indent="-91440">
              <a:spcBef>
                <a:spcPts val="200"/>
              </a:spcBef>
              <a:spcAft>
                <a:spcPts val="200"/>
              </a:spcAft>
              <a:tabLst/>
              <a:defRPr sz="1000">
                <a:solidFill>
                  <a:schemeClr val="tx1"/>
                </a:solidFill>
              </a:defRPr>
            </a:lvl3pPr>
            <a:lvl4pPr marL="457200" indent="-91440">
              <a:spcBef>
                <a:spcPts val="200"/>
              </a:spcBef>
              <a:spcAft>
                <a:spcPts val="200"/>
              </a:spcAft>
              <a:tabLst/>
              <a:defRPr sz="1000">
                <a:solidFill>
                  <a:schemeClr val="tx1"/>
                </a:solidFill>
              </a:defRPr>
            </a:lvl4pPr>
            <a:lvl5pPr marL="548640" indent="-91440">
              <a:spcBef>
                <a:spcPts val="200"/>
              </a:spcBef>
              <a:spcAft>
                <a:spcPts val="200"/>
              </a:spcAft>
              <a:tabLst/>
              <a:defRPr sz="1000">
                <a:solidFill>
                  <a:schemeClr val="tx1"/>
                </a:solidFill>
              </a:defRPr>
            </a:lvl5pPr>
            <a:lvl6pPr marL="640080" indent="-91440">
              <a:spcBef>
                <a:spcPts val="200"/>
              </a:spcBef>
              <a:spcAft>
                <a:spcPts val="200"/>
              </a:spcAft>
              <a:tabLst/>
              <a:defRPr sz="1000">
                <a:solidFill>
                  <a:schemeClr val="tx1"/>
                </a:solidFill>
              </a:defRPr>
            </a:lvl6pPr>
            <a:lvl7pPr marL="731520" indent="-91440">
              <a:spcBef>
                <a:spcPts val="200"/>
              </a:spcBef>
              <a:spcAft>
                <a:spcPts val="200"/>
              </a:spcAft>
              <a:tabLst/>
              <a:defRPr sz="1000">
                <a:solidFill>
                  <a:schemeClr val="tx1"/>
                </a:solidFill>
              </a:defRPr>
            </a:lvl7pPr>
            <a:lvl8pPr marL="822960" indent="-91440">
              <a:spcBef>
                <a:spcPts val="200"/>
              </a:spcBef>
              <a:spcAft>
                <a:spcPts val="200"/>
              </a:spcAft>
              <a:tabLst/>
              <a:defRPr sz="1000">
                <a:solidFill>
                  <a:schemeClr val="tx1"/>
                </a:solidFill>
              </a:defRPr>
            </a:lvl8pPr>
            <a:lvl9pPr marL="914400" indent="-91440">
              <a:spcBef>
                <a:spcPts val="200"/>
              </a:spcBef>
              <a:spcAft>
                <a:spcPts val="200"/>
              </a:spcAft>
              <a:tabLst/>
              <a:defRPr sz="1000">
                <a:solidFill>
                  <a:schemeClr val="tx1"/>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13" name="Text Placeholder 2">
            <a:extLst>
              <a:ext uri="{FF2B5EF4-FFF2-40B4-BE49-F238E27FC236}">
                <a16:creationId xmlns:a16="http://schemas.microsoft.com/office/drawing/2014/main" id="{7312D325-25D2-EA46-B318-0412F393787D}"/>
              </a:ext>
            </a:extLst>
          </p:cNvPr>
          <p:cNvSpPr>
            <a:spLocks noGrp="1"/>
          </p:cNvSpPr>
          <p:nvPr>
            <p:ph type="body" sz="quarter" idx="45" hasCustomPrompt="1"/>
          </p:nvPr>
        </p:nvSpPr>
        <p:spPr>
          <a:xfrm>
            <a:off x="6859082" y="2773428"/>
            <a:ext cx="2006867" cy="3136392"/>
          </a:xfrm>
        </p:spPr>
        <p:txBody>
          <a:bodyPr>
            <a:normAutofit/>
          </a:bodyPr>
          <a:lstStyle>
            <a:lvl1pPr marL="137160" indent="-137160">
              <a:spcBef>
                <a:spcPts val="200"/>
              </a:spcBef>
              <a:spcAft>
                <a:spcPts val="200"/>
              </a:spcAft>
              <a:defRPr sz="1000">
                <a:solidFill>
                  <a:schemeClr val="tx1"/>
                </a:solidFill>
              </a:defRPr>
            </a:lvl1pPr>
            <a:lvl2pPr marL="228600" indent="-91440">
              <a:spcBef>
                <a:spcPts val="200"/>
              </a:spcBef>
              <a:spcAft>
                <a:spcPts val="200"/>
              </a:spcAft>
              <a:defRPr sz="1000">
                <a:solidFill>
                  <a:schemeClr val="tx1"/>
                </a:solidFill>
              </a:defRPr>
            </a:lvl2pPr>
            <a:lvl3pPr marL="365760" indent="-91440">
              <a:spcBef>
                <a:spcPts val="200"/>
              </a:spcBef>
              <a:spcAft>
                <a:spcPts val="200"/>
              </a:spcAft>
              <a:tabLst/>
              <a:defRPr sz="1000">
                <a:solidFill>
                  <a:schemeClr val="tx1"/>
                </a:solidFill>
              </a:defRPr>
            </a:lvl3pPr>
            <a:lvl4pPr marL="457200" indent="-91440">
              <a:spcBef>
                <a:spcPts val="200"/>
              </a:spcBef>
              <a:spcAft>
                <a:spcPts val="200"/>
              </a:spcAft>
              <a:tabLst/>
              <a:defRPr sz="1000">
                <a:solidFill>
                  <a:schemeClr val="tx1"/>
                </a:solidFill>
              </a:defRPr>
            </a:lvl4pPr>
            <a:lvl5pPr marL="548640" indent="-91440">
              <a:spcBef>
                <a:spcPts val="200"/>
              </a:spcBef>
              <a:spcAft>
                <a:spcPts val="200"/>
              </a:spcAft>
              <a:tabLst/>
              <a:defRPr sz="1000">
                <a:solidFill>
                  <a:schemeClr val="tx1"/>
                </a:solidFill>
              </a:defRPr>
            </a:lvl5pPr>
            <a:lvl6pPr marL="640080" indent="-91440">
              <a:spcBef>
                <a:spcPts val="200"/>
              </a:spcBef>
              <a:spcAft>
                <a:spcPts val="200"/>
              </a:spcAft>
              <a:tabLst/>
              <a:defRPr sz="1000">
                <a:solidFill>
                  <a:schemeClr val="tx1"/>
                </a:solidFill>
              </a:defRPr>
            </a:lvl6pPr>
            <a:lvl7pPr marL="731520" indent="-91440">
              <a:spcBef>
                <a:spcPts val="200"/>
              </a:spcBef>
              <a:spcAft>
                <a:spcPts val="200"/>
              </a:spcAft>
              <a:tabLst/>
              <a:defRPr sz="1000">
                <a:solidFill>
                  <a:schemeClr val="tx1"/>
                </a:solidFill>
              </a:defRPr>
            </a:lvl7pPr>
            <a:lvl8pPr marL="822960" indent="-91440">
              <a:spcBef>
                <a:spcPts val="200"/>
              </a:spcBef>
              <a:spcAft>
                <a:spcPts val="200"/>
              </a:spcAft>
              <a:tabLst/>
              <a:defRPr sz="1000">
                <a:solidFill>
                  <a:schemeClr val="tx1"/>
                </a:solidFill>
              </a:defRPr>
            </a:lvl8pPr>
            <a:lvl9pPr marL="914400" indent="-91440">
              <a:spcBef>
                <a:spcPts val="200"/>
              </a:spcBef>
              <a:spcAft>
                <a:spcPts val="200"/>
              </a:spcAft>
              <a:tabLst/>
              <a:defRPr sz="1000">
                <a:solidFill>
                  <a:schemeClr val="tx1"/>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cxnSp>
        <p:nvCxnSpPr>
          <p:cNvPr id="14" name="Straight Connector 13">
            <a:extLst>
              <a:ext uri="{FF2B5EF4-FFF2-40B4-BE49-F238E27FC236}">
                <a16:creationId xmlns:a16="http://schemas.microsoft.com/office/drawing/2014/main" id="{59002AD9-B06E-1C4E-B233-635C0B468144}"/>
              </a:ext>
            </a:extLst>
          </p:cNvPr>
          <p:cNvCxnSpPr>
            <a:cxnSpLocks/>
          </p:cNvCxnSpPr>
          <p:nvPr/>
        </p:nvCxnSpPr>
        <p:spPr>
          <a:xfrm>
            <a:off x="274320" y="590741"/>
            <a:ext cx="859536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159812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Q&amp;A">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416CF6C-2A85-9E41-9AD0-A163B908A146}"/>
              </a:ext>
            </a:extLst>
          </p:cNvPr>
          <p:cNvSpPr>
            <a:spLocks noGrp="1"/>
          </p:cNvSpPr>
          <p:nvPr>
            <p:ph type="ftr" sz="quarter" idx="10"/>
          </p:nvPr>
        </p:nvSpPr>
        <p:spPr/>
        <p:txBody>
          <a:bodyPr/>
          <a:lstStyle/>
          <a:p>
            <a:endParaRPr lang="en-US" dirty="0">
              <a:solidFill>
                <a:srgbClr val="464646"/>
              </a:solidFill>
            </a:endParaRPr>
          </a:p>
        </p:txBody>
      </p:sp>
      <p:sp>
        <p:nvSpPr>
          <p:cNvPr id="3" name="Slide Number Placeholder 2">
            <a:extLst>
              <a:ext uri="{FF2B5EF4-FFF2-40B4-BE49-F238E27FC236}">
                <a16:creationId xmlns:a16="http://schemas.microsoft.com/office/drawing/2014/main" id="{9F0621B3-CCFC-2042-862B-8C21B5093332}"/>
              </a:ext>
            </a:extLst>
          </p:cNvPr>
          <p:cNvSpPr>
            <a:spLocks noGrp="1"/>
          </p:cNvSpPr>
          <p:nvPr>
            <p:ph type="sldNum" sz="quarter" idx="11"/>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10" name="Title 1">
            <a:extLst>
              <a:ext uri="{FF2B5EF4-FFF2-40B4-BE49-F238E27FC236}">
                <a16:creationId xmlns:a16="http://schemas.microsoft.com/office/drawing/2014/main" id="{064E0A0A-C769-E444-83C5-92C13ABF55B6}"/>
              </a:ext>
            </a:extLst>
          </p:cNvPr>
          <p:cNvSpPr>
            <a:spLocks noGrp="1"/>
          </p:cNvSpPr>
          <p:nvPr>
            <p:ph type="title" hasCustomPrompt="1"/>
          </p:nvPr>
        </p:nvSpPr>
        <p:spPr>
          <a:xfrm>
            <a:off x="278607" y="368302"/>
            <a:ext cx="6547723" cy="3060699"/>
          </a:xfrm>
        </p:spPr>
        <p:txBody>
          <a:bodyPr anchor="b" anchorCtr="0">
            <a:noAutofit/>
          </a:bodyPr>
          <a:lstStyle>
            <a:lvl1pPr marL="0" marR="0" indent="0" algn="l" defTabSz="685800" rtl="0" eaLnBrk="1" fontAlgn="auto" latinLnBrk="0" hangingPunct="1">
              <a:lnSpc>
                <a:spcPct val="90000"/>
              </a:lnSpc>
              <a:spcBef>
                <a:spcPct val="0"/>
              </a:spcBef>
              <a:spcAft>
                <a:spcPts val="0"/>
              </a:spcAft>
              <a:buClrTx/>
              <a:buSzTx/>
              <a:buFontTx/>
              <a:buNone/>
              <a:tabLst/>
              <a:defRPr sz="4000">
                <a:solidFill>
                  <a:schemeClr val="tx2"/>
                </a:solidFill>
              </a:defRPr>
            </a:lvl1pPr>
          </a:lstStyle>
          <a:p>
            <a:r>
              <a:rPr lang="en-US" noProof="0" dirty="0"/>
              <a:t>Q&amp;A</a:t>
            </a:r>
          </a:p>
        </p:txBody>
      </p:sp>
      <p:sp>
        <p:nvSpPr>
          <p:cNvPr id="11" name="Text Placeholder 4">
            <a:extLst>
              <a:ext uri="{FF2B5EF4-FFF2-40B4-BE49-F238E27FC236}">
                <a16:creationId xmlns:a16="http://schemas.microsoft.com/office/drawing/2014/main" id="{96E5F143-C1DD-C143-9ACD-53FD66924AA1}"/>
              </a:ext>
            </a:extLst>
          </p:cNvPr>
          <p:cNvSpPr>
            <a:spLocks noGrp="1"/>
          </p:cNvSpPr>
          <p:nvPr>
            <p:ph type="body" sz="quarter" idx="12" hasCustomPrompt="1"/>
          </p:nvPr>
        </p:nvSpPr>
        <p:spPr>
          <a:xfrm>
            <a:off x="279400" y="3457575"/>
            <a:ext cx="6547723" cy="462851"/>
          </a:xfrm>
        </p:spPr>
        <p:txBody>
          <a:bodyPr>
            <a:noAutofit/>
          </a:bodyPr>
          <a:lstStyle>
            <a:lvl1pPr marL="0" indent="0">
              <a:buFontTx/>
              <a:buNone/>
              <a:defRPr sz="1800">
                <a:solidFill>
                  <a:schemeClr val="tx2"/>
                </a:solidFill>
              </a:defRPr>
            </a:lvl1pPr>
            <a:lvl2pPr marL="342900" indent="0">
              <a:buFontTx/>
              <a:buNone/>
              <a:defRPr sz="1800">
                <a:solidFill>
                  <a:schemeClr val="bg1"/>
                </a:solidFill>
              </a:defRPr>
            </a:lvl2pPr>
            <a:lvl3pPr marL="685800" indent="0">
              <a:buFontTx/>
              <a:buNone/>
              <a:defRPr sz="1800">
                <a:solidFill>
                  <a:schemeClr val="bg1"/>
                </a:solidFill>
              </a:defRPr>
            </a:lvl3pPr>
            <a:lvl4pPr marL="1028700" indent="0">
              <a:buFontTx/>
              <a:buNone/>
              <a:defRPr sz="1800">
                <a:solidFill>
                  <a:schemeClr val="bg1"/>
                </a:solidFill>
              </a:defRPr>
            </a:lvl4pPr>
            <a:lvl5pPr marL="1371600" indent="0">
              <a:buFontTx/>
              <a:buNone/>
              <a:defRPr sz="1800">
                <a:solidFill>
                  <a:schemeClr val="bg1"/>
                </a:solidFill>
              </a:defRPr>
            </a:lvl5pPr>
          </a:lstStyle>
          <a:p>
            <a:pPr lvl="0"/>
            <a:r>
              <a:rPr lang="en-US" noProof="0" dirty="0"/>
              <a:t>Sample Sample, </a:t>
            </a:r>
            <a:r>
              <a:rPr lang="en-US" noProof="0" dirty="0" err="1"/>
              <a:t>SampleCo</a:t>
            </a:r>
            <a:endParaRPr lang="en-US" noProof="0" dirty="0"/>
          </a:p>
          <a:p>
            <a:pPr lvl="0"/>
            <a:endParaRPr lang="en-US" noProof="0" dirty="0"/>
          </a:p>
        </p:txBody>
      </p:sp>
    </p:spTree>
    <p:extLst>
      <p:ext uri="{BB962C8B-B14F-4D97-AF65-F5344CB8AC3E}">
        <p14:creationId xmlns:p14="http://schemas.microsoft.com/office/powerpoint/2010/main" val="3501135462"/>
      </p:ext>
    </p:extLst>
  </p:cSld>
  <p:clrMapOvr>
    <a:masterClrMapping/>
  </p:clrMapOvr>
  <p:extLst>
    <p:ext uri="{DCECCB84-F9BA-43D5-87BE-67443E8EF086}">
      <p15:sldGuideLst xmlns:p15="http://schemas.microsoft.com/office/powerpoint/2012/main">
        <p15:guide id="1" pos="3557">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416CF6C-2A85-9E41-9AD0-A163B908A146}"/>
              </a:ext>
            </a:extLst>
          </p:cNvPr>
          <p:cNvSpPr>
            <a:spLocks noGrp="1"/>
          </p:cNvSpPr>
          <p:nvPr>
            <p:ph type="ftr" sz="quarter" idx="10"/>
          </p:nvPr>
        </p:nvSpPr>
        <p:spPr/>
        <p:txBody>
          <a:bodyPr/>
          <a:lstStyle/>
          <a:p>
            <a:endParaRPr lang="en-US" dirty="0">
              <a:solidFill>
                <a:srgbClr val="464646"/>
              </a:solidFill>
            </a:endParaRPr>
          </a:p>
        </p:txBody>
      </p:sp>
      <p:sp>
        <p:nvSpPr>
          <p:cNvPr id="3" name="Slide Number Placeholder 2">
            <a:extLst>
              <a:ext uri="{FF2B5EF4-FFF2-40B4-BE49-F238E27FC236}">
                <a16:creationId xmlns:a16="http://schemas.microsoft.com/office/drawing/2014/main" id="{9F0621B3-CCFC-2042-862B-8C21B5093332}"/>
              </a:ext>
            </a:extLst>
          </p:cNvPr>
          <p:cNvSpPr>
            <a:spLocks noGrp="1"/>
          </p:cNvSpPr>
          <p:nvPr>
            <p:ph type="sldNum" sz="quarter" idx="11"/>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10" name="Title 1">
            <a:extLst>
              <a:ext uri="{FF2B5EF4-FFF2-40B4-BE49-F238E27FC236}">
                <a16:creationId xmlns:a16="http://schemas.microsoft.com/office/drawing/2014/main" id="{064E0A0A-C769-E444-83C5-92C13ABF55B6}"/>
              </a:ext>
            </a:extLst>
          </p:cNvPr>
          <p:cNvSpPr>
            <a:spLocks noGrp="1"/>
          </p:cNvSpPr>
          <p:nvPr>
            <p:ph type="title" hasCustomPrompt="1"/>
          </p:nvPr>
        </p:nvSpPr>
        <p:spPr>
          <a:xfrm>
            <a:off x="278607" y="368302"/>
            <a:ext cx="6547723" cy="3060699"/>
          </a:xfrm>
        </p:spPr>
        <p:txBody>
          <a:bodyPr anchor="b" anchorCtr="0">
            <a:noAutofit/>
          </a:bodyPr>
          <a:lstStyle>
            <a:lvl1pPr marL="0" marR="0" indent="0" algn="l" defTabSz="685800" rtl="0" eaLnBrk="1" fontAlgn="auto" latinLnBrk="0" hangingPunct="1">
              <a:lnSpc>
                <a:spcPct val="90000"/>
              </a:lnSpc>
              <a:spcBef>
                <a:spcPct val="0"/>
              </a:spcBef>
              <a:spcAft>
                <a:spcPts val="0"/>
              </a:spcAft>
              <a:buClrTx/>
              <a:buSzTx/>
              <a:buFontTx/>
              <a:buNone/>
              <a:tabLst/>
              <a:defRPr sz="4000">
                <a:solidFill>
                  <a:schemeClr val="tx2"/>
                </a:solidFill>
              </a:defRPr>
            </a:lvl1pPr>
          </a:lstStyle>
          <a:p>
            <a:r>
              <a:rPr lang="en-US" noProof="0" dirty="0"/>
              <a:t>Thank you statement</a:t>
            </a:r>
          </a:p>
        </p:txBody>
      </p:sp>
      <p:sp>
        <p:nvSpPr>
          <p:cNvPr id="11" name="Text Placeholder 4">
            <a:extLst>
              <a:ext uri="{FF2B5EF4-FFF2-40B4-BE49-F238E27FC236}">
                <a16:creationId xmlns:a16="http://schemas.microsoft.com/office/drawing/2014/main" id="{96E5F143-C1DD-C143-9ACD-53FD66924AA1}"/>
              </a:ext>
            </a:extLst>
          </p:cNvPr>
          <p:cNvSpPr>
            <a:spLocks noGrp="1"/>
          </p:cNvSpPr>
          <p:nvPr>
            <p:ph type="body" sz="quarter" idx="12" hasCustomPrompt="1"/>
          </p:nvPr>
        </p:nvSpPr>
        <p:spPr>
          <a:xfrm>
            <a:off x="279400" y="3457575"/>
            <a:ext cx="6547723" cy="462851"/>
          </a:xfrm>
        </p:spPr>
        <p:txBody>
          <a:bodyPr>
            <a:noAutofit/>
          </a:bodyPr>
          <a:lstStyle>
            <a:lvl1pPr marL="0" indent="0">
              <a:buFontTx/>
              <a:buNone/>
              <a:defRPr sz="1800">
                <a:solidFill>
                  <a:schemeClr val="tx2"/>
                </a:solidFill>
              </a:defRPr>
            </a:lvl1pPr>
            <a:lvl2pPr marL="342900" indent="0">
              <a:buFontTx/>
              <a:buNone/>
              <a:defRPr sz="1800">
                <a:solidFill>
                  <a:schemeClr val="bg1"/>
                </a:solidFill>
              </a:defRPr>
            </a:lvl2pPr>
            <a:lvl3pPr marL="685800" indent="0">
              <a:buFontTx/>
              <a:buNone/>
              <a:defRPr sz="1800">
                <a:solidFill>
                  <a:schemeClr val="bg1"/>
                </a:solidFill>
              </a:defRPr>
            </a:lvl3pPr>
            <a:lvl4pPr marL="1028700" indent="0">
              <a:buFontTx/>
              <a:buNone/>
              <a:defRPr sz="1800">
                <a:solidFill>
                  <a:schemeClr val="bg1"/>
                </a:solidFill>
              </a:defRPr>
            </a:lvl4pPr>
            <a:lvl5pPr marL="1371600" indent="0">
              <a:buFontTx/>
              <a:buNone/>
              <a:defRPr sz="1800">
                <a:solidFill>
                  <a:schemeClr val="bg1"/>
                </a:solidFill>
              </a:defRPr>
            </a:lvl5pPr>
          </a:lstStyle>
          <a:p>
            <a:pPr lvl="0"/>
            <a:r>
              <a:rPr lang="en-US" noProof="0" dirty="0"/>
              <a:t>Name Sample, Title, company</a:t>
            </a:r>
          </a:p>
          <a:p>
            <a:pPr lvl="0"/>
            <a:endParaRPr lang="en-US" noProof="0" dirty="0"/>
          </a:p>
        </p:txBody>
      </p:sp>
    </p:spTree>
    <p:extLst>
      <p:ext uri="{BB962C8B-B14F-4D97-AF65-F5344CB8AC3E}">
        <p14:creationId xmlns:p14="http://schemas.microsoft.com/office/powerpoint/2010/main" val="1877110312"/>
      </p:ext>
    </p:extLst>
  </p:cSld>
  <p:clrMapOvr>
    <a:masterClrMapping/>
  </p:clrMapOvr>
  <p:extLst>
    <p:ext uri="{DCECCB84-F9BA-43D5-87BE-67443E8EF086}">
      <p15:sldGuideLst xmlns:p15="http://schemas.microsoft.com/office/powerpoint/2012/main">
        <p15:guide id="1" pos="3557">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Disclaimer">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BF40C7B1-D414-2C4B-98E3-B2A9D075A9A4}"/>
              </a:ext>
            </a:extLst>
          </p:cNvPr>
          <p:cNvCxnSpPr>
            <a:cxnSpLocks/>
          </p:cNvCxnSpPr>
          <p:nvPr/>
        </p:nvCxnSpPr>
        <p:spPr>
          <a:xfrm>
            <a:off x="274320" y="590741"/>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 Placeholder 2">
            <a:extLst>
              <a:ext uri="{FF2B5EF4-FFF2-40B4-BE49-F238E27FC236}">
                <a16:creationId xmlns:a16="http://schemas.microsoft.com/office/drawing/2014/main" id="{D30D2C0C-07F5-6047-9FFA-C8859EB67069}"/>
              </a:ext>
            </a:extLst>
          </p:cNvPr>
          <p:cNvSpPr>
            <a:spLocks noGrp="1"/>
          </p:cNvSpPr>
          <p:nvPr>
            <p:ph type="body" sz="quarter" idx="37" hasCustomPrompt="1"/>
          </p:nvPr>
        </p:nvSpPr>
        <p:spPr>
          <a:xfrm>
            <a:off x="274320" y="631301"/>
            <a:ext cx="8595360" cy="5248656"/>
          </a:xfrm>
        </p:spPr>
        <p:txBody>
          <a:bodyPr>
            <a:normAutofit/>
          </a:bodyPr>
          <a:lstStyle>
            <a:lvl1pPr marL="137160" indent="-137160">
              <a:spcBef>
                <a:spcPts val="200"/>
              </a:spcBef>
              <a:spcAft>
                <a:spcPts val="200"/>
              </a:spcAft>
              <a:defRPr sz="700">
                <a:solidFill>
                  <a:schemeClr val="tx1"/>
                </a:solidFill>
              </a:defRPr>
            </a:lvl1pPr>
            <a:lvl2pPr marL="228600" indent="-91440">
              <a:spcBef>
                <a:spcPts val="200"/>
              </a:spcBef>
              <a:spcAft>
                <a:spcPts val="200"/>
              </a:spcAft>
              <a:defRPr sz="700">
                <a:solidFill>
                  <a:schemeClr val="tx1"/>
                </a:solidFill>
              </a:defRPr>
            </a:lvl2pPr>
            <a:lvl3pPr marL="365760" indent="-91440">
              <a:spcBef>
                <a:spcPts val="200"/>
              </a:spcBef>
              <a:spcAft>
                <a:spcPts val="200"/>
              </a:spcAft>
              <a:tabLst/>
              <a:defRPr sz="700">
                <a:solidFill>
                  <a:schemeClr val="tx1"/>
                </a:solidFill>
              </a:defRPr>
            </a:lvl3pPr>
            <a:lvl4pPr marL="457200" indent="-91440">
              <a:spcBef>
                <a:spcPts val="200"/>
              </a:spcBef>
              <a:spcAft>
                <a:spcPts val="200"/>
              </a:spcAft>
              <a:tabLst/>
              <a:defRPr sz="700">
                <a:solidFill>
                  <a:schemeClr val="tx1"/>
                </a:solidFill>
              </a:defRPr>
            </a:lvl4pPr>
            <a:lvl5pPr marL="548640" indent="-91440">
              <a:spcBef>
                <a:spcPts val="200"/>
              </a:spcBef>
              <a:spcAft>
                <a:spcPts val="200"/>
              </a:spcAft>
              <a:tabLst/>
              <a:defRPr sz="700">
                <a:solidFill>
                  <a:schemeClr val="tx1"/>
                </a:solidFill>
              </a:defRPr>
            </a:lvl5pPr>
            <a:lvl6pPr marL="640080" indent="-91440">
              <a:spcBef>
                <a:spcPts val="200"/>
              </a:spcBef>
              <a:spcAft>
                <a:spcPts val="200"/>
              </a:spcAft>
              <a:tabLst/>
              <a:defRPr sz="700">
                <a:solidFill>
                  <a:schemeClr val="tx1"/>
                </a:solidFill>
              </a:defRPr>
            </a:lvl6pPr>
            <a:lvl7pPr marL="731520" indent="-91440">
              <a:spcBef>
                <a:spcPts val="200"/>
              </a:spcBef>
              <a:spcAft>
                <a:spcPts val="200"/>
              </a:spcAft>
              <a:tabLst/>
              <a:defRPr sz="700">
                <a:solidFill>
                  <a:schemeClr val="tx1"/>
                </a:solidFill>
              </a:defRPr>
            </a:lvl7pPr>
            <a:lvl8pPr marL="822960" indent="-91440">
              <a:spcBef>
                <a:spcPts val="200"/>
              </a:spcBef>
              <a:spcAft>
                <a:spcPts val="200"/>
              </a:spcAft>
              <a:tabLst/>
              <a:defRPr sz="700">
                <a:solidFill>
                  <a:schemeClr val="tx1"/>
                </a:solidFill>
              </a:defRPr>
            </a:lvl8pPr>
            <a:lvl9pPr marL="914400" indent="-91440">
              <a:spcBef>
                <a:spcPts val="200"/>
              </a:spcBef>
              <a:spcAft>
                <a:spcPts val="200"/>
              </a:spcAft>
              <a:tabLst/>
              <a:defRPr sz="700">
                <a:solidFill>
                  <a:schemeClr val="tx1"/>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4" name="Title 3">
            <a:extLst>
              <a:ext uri="{FF2B5EF4-FFF2-40B4-BE49-F238E27FC236}">
                <a16:creationId xmlns:a16="http://schemas.microsoft.com/office/drawing/2014/main" id="{CA1AC515-31BF-F541-9A15-8931B1A2CF84}"/>
              </a:ext>
            </a:extLst>
          </p:cNvPr>
          <p:cNvSpPr>
            <a:spLocks noGrp="1"/>
          </p:cNvSpPr>
          <p:nvPr>
            <p:ph type="title"/>
          </p:nvPr>
        </p:nvSpPr>
        <p:spPr/>
        <p:txBody>
          <a:bodyPr/>
          <a:lstStyle/>
          <a:p>
            <a:r>
              <a:rPr lang="en-US"/>
              <a:t>Click to edit Master title style</a:t>
            </a:r>
          </a:p>
        </p:txBody>
      </p:sp>
      <p:sp>
        <p:nvSpPr>
          <p:cNvPr id="2" name="Footer Placeholder 1">
            <a:extLst>
              <a:ext uri="{FF2B5EF4-FFF2-40B4-BE49-F238E27FC236}">
                <a16:creationId xmlns:a16="http://schemas.microsoft.com/office/drawing/2014/main" id="{0E91D961-57D8-2740-878D-1C7327FA0E64}"/>
              </a:ext>
            </a:extLst>
          </p:cNvPr>
          <p:cNvSpPr>
            <a:spLocks noGrp="1"/>
          </p:cNvSpPr>
          <p:nvPr>
            <p:ph type="ftr" sz="quarter" idx="38"/>
          </p:nvPr>
        </p:nvSpPr>
        <p:spPr/>
        <p:txBody>
          <a:bodyPr/>
          <a:lstStyle/>
          <a:p>
            <a:endParaRPr lang="en-US" dirty="0">
              <a:solidFill>
                <a:srgbClr val="464646"/>
              </a:solidFill>
            </a:endParaRPr>
          </a:p>
        </p:txBody>
      </p:sp>
      <p:sp>
        <p:nvSpPr>
          <p:cNvPr id="3" name="Slide Number Placeholder 2">
            <a:extLst>
              <a:ext uri="{FF2B5EF4-FFF2-40B4-BE49-F238E27FC236}">
                <a16:creationId xmlns:a16="http://schemas.microsoft.com/office/drawing/2014/main" id="{5034EC0E-A6D3-254A-BEB7-AFED7552A595}"/>
              </a:ext>
            </a:extLst>
          </p:cNvPr>
          <p:cNvSpPr>
            <a:spLocks noGrp="1"/>
          </p:cNvSpPr>
          <p:nvPr>
            <p:ph type="sldNum" sz="quarter" idx="39"/>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Tree>
    <p:extLst>
      <p:ext uri="{BB962C8B-B14F-4D97-AF65-F5344CB8AC3E}">
        <p14:creationId xmlns:p14="http://schemas.microsoft.com/office/powerpoint/2010/main" val="1007802892"/>
      </p:ext>
    </p:extLst>
  </p:cSld>
  <p:clrMapOvr>
    <a:masterClrMapping/>
  </p:clrMapOvr>
  <p:extLst>
    <p:ext uri="{DCECCB84-F9BA-43D5-87BE-67443E8EF086}">
      <p15:sldGuideLst xmlns:p15="http://schemas.microsoft.com/office/powerpoint/2012/main"/>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0B06402-5474-1F4C-BDFF-65D1B1A9291F}"/>
              </a:ext>
            </a:extLst>
          </p:cNvPr>
          <p:cNvSpPr>
            <a:spLocks noGrp="1"/>
          </p:cNvSpPr>
          <p:nvPr>
            <p:ph type="sldNum" sz="quarter" idx="10"/>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
        <p:nvSpPr>
          <p:cNvPr id="5" name="Footer Placeholder 4">
            <a:extLst>
              <a:ext uri="{FF2B5EF4-FFF2-40B4-BE49-F238E27FC236}">
                <a16:creationId xmlns:a16="http://schemas.microsoft.com/office/drawing/2014/main" id="{4B7CF16D-1475-0343-BE9F-D1EE58A4A476}"/>
              </a:ext>
            </a:extLst>
          </p:cNvPr>
          <p:cNvSpPr>
            <a:spLocks noGrp="1"/>
          </p:cNvSpPr>
          <p:nvPr>
            <p:ph type="ftr" sz="quarter" idx="11"/>
          </p:nvPr>
        </p:nvSpPr>
        <p:spPr/>
        <p:txBody>
          <a:bodyPr/>
          <a:lstStyle/>
          <a:p>
            <a:endParaRPr lang="en-US" dirty="0">
              <a:solidFill>
                <a:srgbClr val="464646"/>
              </a:solidFill>
            </a:endParaRPr>
          </a:p>
        </p:txBody>
      </p:sp>
    </p:spTree>
    <p:extLst>
      <p:ext uri="{BB962C8B-B14F-4D97-AF65-F5344CB8AC3E}">
        <p14:creationId xmlns:p14="http://schemas.microsoft.com/office/powerpoint/2010/main" val="222144527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Primary color palette">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BF40C7B1-D414-2C4B-98E3-B2A9D075A9A4}"/>
              </a:ext>
            </a:extLst>
          </p:cNvPr>
          <p:cNvCxnSpPr>
            <a:cxnSpLocks/>
          </p:cNvCxnSpPr>
          <p:nvPr/>
        </p:nvCxnSpPr>
        <p:spPr>
          <a:xfrm>
            <a:off x="274320" y="590741"/>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3">
            <a:extLst>
              <a:ext uri="{FF2B5EF4-FFF2-40B4-BE49-F238E27FC236}">
                <a16:creationId xmlns:a16="http://schemas.microsoft.com/office/drawing/2014/main" id="{CA1AC515-31BF-F541-9A15-8931B1A2CF84}"/>
              </a:ext>
            </a:extLst>
          </p:cNvPr>
          <p:cNvSpPr>
            <a:spLocks noGrp="1"/>
          </p:cNvSpPr>
          <p:nvPr>
            <p:ph type="title" hasCustomPrompt="1"/>
          </p:nvPr>
        </p:nvSpPr>
        <p:spPr/>
        <p:txBody>
          <a:bodyPr/>
          <a:lstStyle/>
          <a:p>
            <a:r>
              <a:rPr lang="en-US" noProof="0" dirty="0"/>
              <a:t>Agenda</a:t>
            </a:r>
            <a:endParaRPr lang="en-US" dirty="0"/>
          </a:p>
        </p:txBody>
      </p:sp>
      <p:grpSp>
        <p:nvGrpSpPr>
          <p:cNvPr id="9" name="Group 8">
            <a:extLst>
              <a:ext uri="{FF2B5EF4-FFF2-40B4-BE49-F238E27FC236}">
                <a16:creationId xmlns:a16="http://schemas.microsoft.com/office/drawing/2014/main" id="{EAF0113F-7E77-A74B-95CA-7211ADC9873B}"/>
              </a:ext>
            </a:extLst>
          </p:cNvPr>
          <p:cNvGrpSpPr/>
          <p:nvPr/>
        </p:nvGrpSpPr>
        <p:grpSpPr>
          <a:xfrm>
            <a:off x="278605" y="914400"/>
            <a:ext cx="2639162" cy="4998308"/>
            <a:chOff x="278605" y="1607060"/>
            <a:chExt cx="2639162" cy="4041903"/>
          </a:xfrm>
        </p:grpSpPr>
        <p:sp>
          <p:nvSpPr>
            <p:cNvPr id="10" name="object 23">
              <a:extLst>
                <a:ext uri="{FF2B5EF4-FFF2-40B4-BE49-F238E27FC236}">
                  <a16:creationId xmlns:a16="http://schemas.microsoft.com/office/drawing/2014/main" id="{365EF2A6-B4F5-A541-A977-8742DC419EBD}"/>
                </a:ext>
              </a:extLst>
            </p:cNvPr>
            <p:cNvSpPr/>
            <p:nvPr/>
          </p:nvSpPr>
          <p:spPr>
            <a:xfrm>
              <a:off x="278605" y="1607060"/>
              <a:ext cx="2639162" cy="1085797"/>
            </a:xfrm>
            <a:custGeom>
              <a:avLst/>
              <a:gdLst/>
              <a:ahLst/>
              <a:cxnLst/>
              <a:rect l="l" t="t" r="r" b="b"/>
              <a:pathLst>
                <a:path w="1684654" h="768985">
                  <a:moveTo>
                    <a:pt x="0" y="768781"/>
                  </a:moveTo>
                  <a:lnTo>
                    <a:pt x="1684121" y="768781"/>
                  </a:lnTo>
                  <a:lnTo>
                    <a:pt x="1684121" y="0"/>
                  </a:lnTo>
                  <a:lnTo>
                    <a:pt x="0" y="0"/>
                  </a:lnTo>
                  <a:lnTo>
                    <a:pt x="0" y="768781"/>
                  </a:lnTo>
                  <a:close/>
                </a:path>
              </a:pathLst>
            </a:custGeom>
            <a:solidFill>
              <a:srgbClr val="2E1A47"/>
            </a:solidFill>
            <a:ln w="12700">
              <a:solidFill>
                <a:schemeClr val="accent1"/>
              </a:solidFill>
            </a:ln>
          </p:spPr>
          <p:txBody>
            <a:bodyPr wrap="square" lIns="135000" tIns="135000" rIns="135000" bIns="137160" rtlCol="0" anchor="t" anchorCtr="0"/>
            <a:lstStyle/>
            <a:p>
              <a:r>
                <a:rPr lang="it-IT" sz="1050" b="1" dirty="0">
                  <a:solidFill>
                    <a:srgbClr val="FFFFFF"/>
                  </a:solidFill>
                  <a:cs typeface="Arial" panose="020B0604020202020204" pitchFamily="34" charset="0"/>
                </a:rPr>
                <a:t>Truist Purple</a:t>
              </a:r>
            </a:p>
            <a:p>
              <a:r>
                <a:rPr lang="it-IT" sz="1050" dirty="0">
                  <a:solidFill>
                    <a:srgbClr val="FFFFFF"/>
                  </a:solidFill>
                  <a:cs typeface="Arial" panose="020B0604020202020204" pitchFamily="34" charset="0"/>
                </a:rPr>
                <a:t>RGB 46/26/71</a:t>
              </a:r>
            </a:p>
          </p:txBody>
        </p:sp>
        <p:sp>
          <p:nvSpPr>
            <p:cNvPr id="11" name="Rectangle 10">
              <a:extLst>
                <a:ext uri="{FF2B5EF4-FFF2-40B4-BE49-F238E27FC236}">
                  <a16:creationId xmlns:a16="http://schemas.microsoft.com/office/drawing/2014/main" id="{778CACCD-739C-5347-9060-A66222A43ED7}"/>
                </a:ext>
              </a:extLst>
            </p:cNvPr>
            <p:cNvSpPr/>
            <p:nvPr/>
          </p:nvSpPr>
          <p:spPr>
            <a:xfrm>
              <a:off x="278605" y="2773840"/>
              <a:ext cx="2639162" cy="2875123"/>
            </a:xfrm>
            <a:prstGeom prst="rect">
              <a:avLst/>
            </a:prstGeom>
            <a:solidFill>
              <a:schemeClr val="bg1"/>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35000" tIns="135000" rIns="135000" bIns="137160" rtlCol="0" anchor="t" anchorCtr="0"/>
            <a:lstStyle/>
            <a:p>
              <a:r>
                <a:rPr lang="en-GB" sz="1050" b="1" dirty="0">
                  <a:solidFill>
                    <a:srgbClr val="2E1A47"/>
                  </a:solidFill>
                  <a:cs typeface="Arial" panose="020B0604020202020204" pitchFamily="34" charset="0"/>
                </a:rPr>
                <a:t>Truist White</a:t>
              </a:r>
            </a:p>
            <a:p>
              <a:r>
                <a:rPr lang="en-GB" sz="1050" dirty="0">
                  <a:solidFill>
                    <a:srgbClr val="2E1A47"/>
                  </a:solidFill>
                  <a:cs typeface="Arial" panose="020B0604020202020204" pitchFamily="34" charset="0"/>
                </a:rPr>
                <a:t>RGB 255/255/255</a:t>
              </a:r>
            </a:p>
          </p:txBody>
        </p:sp>
      </p:grpSp>
      <p:sp>
        <p:nvSpPr>
          <p:cNvPr id="2" name="Rectangle 1">
            <a:extLst>
              <a:ext uri="{FF2B5EF4-FFF2-40B4-BE49-F238E27FC236}">
                <a16:creationId xmlns:a16="http://schemas.microsoft.com/office/drawing/2014/main" id="{871DE506-4007-A449-BDAF-184BED3E5D6C}"/>
              </a:ext>
            </a:extLst>
          </p:cNvPr>
          <p:cNvSpPr/>
          <p:nvPr/>
        </p:nvSpPr>
        <p:spPr>
          <a:xfrm>
            <a:off x="271550" y="637161"/>
            <a:ext cx="710131" cy="153888"/>
          </a:xfrm>
          <a:prstGeom prst="rect">
            <a:avLst/>
          </a:prstGeom>
        </p:spPr>
        <p:txBody>
          <a:bodyPr wrap="none" lIns="0" tIns="0" rIns="0" bIns="0">
            <a:spAutoFit/>
          </a:bodyPr>
          <a:lstStyle/>
          <a:p>
            <a:r>
              <a:rPr lang="en-GB" sz="1000" b="1" dirty="0">
                <a:solidFill>
                  <a:srgbClr val="2E1A47"/>
                </a:solidFill>
                <a:cs typeface="Arial" panose="020B0604020202020204" pitchFamily="34" charset="0"/>
              </a:rPr>
              <a:t>Main </a:t>
            </a:r>
            <a:r>
              <a:rPr lang="en-US" sz="1000" b="1" dirty="0">
                <a:solidFill>
                  <a:srgbClr val="2E1A47"/>
                </a:solidFill>
                <a:cs typeface="Arial" panose="020B0604020202020204" pitchFamily="34" charset="0"/>
              </a:rPr>
              <a:t>colors</a:t>
            </a:r>
          </a:p>
        </p:txBody>
      </p:sp>
      <p:sp>
        <p:nvSpPr>
          <p:cNvPr id="18" name="TextBox 17">
            <a:extLst>
              <a:ext uri="{FF2B5EF4-FFF2-40B4-BE49-F238E27FC236}">
                <a16:creationId xmlns:a16="http://schemas.microsoft.com/office/drawing/2014/main" id="{E942F041-33BA-7545-BA47-F4A83476A3C8}"/>
              </a:ext>
            </a:extLst>
          </p:cNvPr>
          <p:cNvSpPr txBox="1"/>
          <p:nvPr/>
        </p:nvSpPr>
        <p:spPr>
          <a:xfrm>
            <a:off x="3137529" y="637161"/>
            <a:ext cx="2902110" cy="176039"/>
          </a:xfrm>
          <a:prstGeom prst="rect">
            <a:avLst/>
          </a:prstGeom>
          <a:noFill/>
        </p:spPr>
        <p:txBody>
          <a:bodyPr wrap="square" lIns="0" tIns="0" rIns="0" bIns="0" rtlCol="0">
            <a:spAutoFit/>
          </a:bodyPr>
          <a:lstStyle/>
          <a:p>
            <a:r>
              <a:rPr lang="en-US" sz="1050" b="1" dirty="0">
                <a:solidFill>
                  <a:srgbClr val="2E1A47"/>
                </a:solidFill>
                <a:cs typeface="Arial" panose="020B0604020202020204" pitchFamily="34" charset="0"/>
              </a:rPr>
              <a:t>Secondary palette: accent colors</a:t>
            </a:r>
          </a:p>
        </p:txBody>
      </p:sp>
      <p:grpSp>
        <p:nvGrpSpPr>
          <p:cNvPr id="3" name="Group 2">
            <a:extLst>
              <a:ext uri="{FF2B5EF4-FFF2-40B4-BE49-F238E27FC236}">
                <a16:creationId xmlns:a16="http://schemas.microsoft.com/office/drawing/2014/main" id="{FF0358D5-7961-DC46-AEFA-454A13B19ED2}"/>
              </a:ext>
            </a:extLst>
          </p:cNvPr>
          <p:cNvGrpSpPr/>
          <p:nvPr/>
        </p:nvGrpSpPr>
        <p:grpSpPr>
          <a:xfrm>
            <a:off x="3137528" y="914400"/>
            <a:ext cx="5741975" cy="3659730"/>
            <a:chOff x="3137528" y="1072117"/>
            <a:chExt cx="5741975" cy="3135779"/>
          </a:xfrm>
        </p:grpSpPr>
        <p:sp>
          <p:nvSpPr>
            <p:cNvPr id="19" name="object 19">
              <a:extLst>
                <a:ext uri="{FF2B5EF4-FFF2-40B4-BE49-F238E27FC236}">
                  <a16:creationId xmlns:a16="http://schemas.microsoft.com/office/drawing/2014/main" id="{14E9336F-42F1-FA49-96AA-9AA262FC0854}"/>
                </a:ext>
              </a:extLst>
            </p:cNvPr>
            <p:cNvSpPr/>
            <p:nvPr/>
          </p:nvSpPr>
          <p:spPr>
            <a:xfrm>
              <a:off x="3137528" y="1072117"/>
              <a:ext cx="5741975" cy="479047"/>
            </a:xfrm>
            <a:custGeom>
              <a:avLst/>
              <a:gdLst/>
              <a:ahLst/>
              <a:cxnLst/>
              <a:rect l="l" t="t" r="r" b="b"/>
              <a:pathLst>
                <a:path w="1684020" h="768985">
                  <a:moveTo>
                    <a:pt x="0" y="768781"/>
                  </a:moveTo>
                  <a:lnTo>
                    <a:pt x="1683956" y="768781"/>
                  </a:lnTo>
                  <a:lnTo>
                    <a:pt x="1683956" y="0"/>
                  </a:lnTo>
                  <a:lnTo>
                    <a:pt x="0" y="0"/>
                  </a:lnTo>
                  <a:lnTo>
                    <a:pt x="0" y="768781"/>
                  </a:lnTo>
                  <a:close/>
                </a:path>
              </a:pathLst>
            </a:custGeom>
            <a:solidFill>
              <a:srgbClr val="7C6992"/>
            </a:solidFill>
          </p:spPr>
          <p:txBody>
            <a:bodyPr wrap="square" lIns="180000" tIns="180000" rIns="180000" bIns="180000" rtlCol="0" anchor="ctr" anchorCtr="0"/>
            <a:lstStyle/>
            <a:p>
              <a:r>
                <a:rPr lang="en-US" sz="900" b="1" dirty="0">
                  <a:solidFill>
                    <a:srgbClr val="FFFFFF"/>
                  </a:solidFill>
                  <a:cs typeface="Arial" panose="020B0604020202020204" pitchFamily="34" charset="0"/>
                </a:rPr>
                <a:t>Truist Dusk</a:t>
              </a:r>
            </a:p>
            <a:p>
              <a:r>
                <a:rPr lang="en-US" sz="900" dirty="0">
                  <a:solidFill>
                    <a:srgbClr val="FFFFFF"/>
                  </a:solidFill>
                  <a:cs typeface="Arial" panose="020B0604020202020204" pitchFamily="34" charset="0"/>
                </a:rPr>
                <a:t>RGB 124/105/146</a:t>
              </a:r>
            </a:p>
          </p:txBody>
        </p:sp>
        <p:sp>
          <p:nvSpPr>
            <p:cNvPr id="20" name="object 19">
              <a:extLst>
                <a:ext uri="{FF2B5EF4-FFF2-40B4-BE49-F238E27FC236}">
                  <a16:creationId xmlns:a16="http://schemas.microsoft.com/office/drawing/2014/main" id="{DDD6AC24-B7DB-DA45-9131-4D430BC5E20B}"/>
                </a:ext>
              </a:extLst>
            </p:cNvPr>
            <p:cNvSpPr/>
            <p:nvPr/>
          </p:nvSpPr>
          <p:spPr>
            <a:xfrm>
              <a:off x="3137528" y="1603462"/>
              <a:ext cx="5741975" cy="479047"/>
            </a:xfrm>
            <a:custGeom>
              <a:avLst/>
              <a:gdLst/>
              <a:ahLst/>
              <a:cxnLst/>
              <a:rect l="l" t="t" r="r" b="b"/>
              <a:pathLst>
                <a:path w="1684020" h="768985">
                  <a:moveTo>
                    <a:pt x="0" y="768781"/>
                  </a:moveTo>
                  <a:lnTo>
                    <a:pt x="1683956" y="768781"/>
                  </a:lnTo>
                  <a:lnTo>
                    <a:pt x="1683956" y="0"/>
                  </a:lnTo>
                  <a:lnTo>
                    <a:pt x="0" y="0"/>
                  </a:lnTo>
                  <a:lnTo>
                    <a:pt x="0" y="768781"/>
                  </a:lnTo>
                  <a:close/>
                </a:path>
              </a:pathLst>
            </a:custGeom>
            <a:solidFill>
              <a:schemeClr val="accent2"/>
            </a:solidFill>
          </p:spPr>
          <p:txBody>
            <a:bodyPr wrap="square" lIns="180000" tIns="180000" rIns="180000" bIns="180000" rtlCol="0" anchor="ctr" anchorCtr="0"/>
            <a:lstStyle/>
            <a:p>
              <a:r>
                <a:rPr lang="en-US" sz="900" b="1" dirty="0">
                  <a:solidFill>
                    <a:srgbClr val="2E1A47"/>
                  </a:solidFill>
                  <a:cs typeface="Arial" panose="020B0604020202020204" pitchFamily="34" charset="0"/>
                </a:rPr>
                <a:t>Truist Dawn</a:t>
              </a:r>
            </a:p>
            <a:p>
              <a:r>
                <a:rPr lang="en-US" sz="900" dirty="0">
                  <a:solidFill>
                    <a:srgbClr val="2E1A47"/>
                  </a:solidFill>
                  <a:cs typeface="Arial" panose="020B0604020202020204" pitchFamily="34" charset="0"/>
                </a:rPr>
                <a:t>RGB 175/171/201</a:t>
              </a:r>
            </a:p>
          </p:txBody>
        </p:sp>
        <p:sp>
          <p:nvSpPr>
            <p:cNvPr id="21" name="object 19">
              <a:extLst>
                <a:ext uri="{FF2B5EF4-FFF2-40B4-BE49-F238E27FC236}">
                  <a16:creationId xmlns:a16="http://schemas.microsoft.com/office/drawing/2014/main" id="{B8635379-27AE-1345-AD8F-26C1068E9566}"/>
                </a:ext>
              </a:extLst>
            </p:cNvPr>
            <p:cNvSpPr/>
            <p:nvPr/>
          </p:nvSpPr>
          <p:spPr>
            <a:xfrm>
              <a:off x="3137528" y="2134809"/>
              <a:ext cx="5741975" cy="479047"/>
            </a:xfrm>
            <a:custGeom>
              <a:avLst/>
              <a:gdLst/>
              <a:ahLst/>
              <a:cxnLst/>
              <a:rect l="l" t="t" r="r" b="b"/>
              <a:pathLst>
                <a:path w="1684020" h="768985">
                  <a:moveTo>
                    <a:pt x="0" y="768781"/>
                  </a:moveTo>
                  <a:lnTo>
                    <a:pt x="1683956" y="768781"/>
                  </a:lnTo>
                  <a:lnTo>
                    <a:pt x="1683956" y="0"/>
                  </a:lnTo>
                  <a:lnTo>
                    <a:pt x="0" y="0"/>
                  </a:lnTo>
                  <a:lnTo>
                    <a:pt x="0" y="768781"/>
                  </a:lnTo>
                  <a:close/>
                </a:path>
              </a:pathLst>
            </a:custGeom>
            <a:solidFill>
              <a:schemeClr val="accent5"/>
            </a:solidFill>
          </p:spPr>
          <p:txBody>
            <a:bodyPr wrap="square" lIns="180000" tIns="180000" rIns="180000" bIns="180000" rtlCol="0" anchor="ctr" anchorCtr="0"/>
            <a:lstStyle/>
            <a:p>
              <a:r>
                <a:rPr lang="en-US" sz="900" b="1" dirty="0">
                  <a:solidFill>
                    <a:srgbClr val="2E1A47"/>
                  </a:solidFill>
                  <a:cs typeface="Arial" panose="020B0604020202020204" pitchFamily="34" charset="0"/>
                </a:rPr>
                <a:t>Truist Light Gray</a:t>
              </a:r>
            </a:p>
            <a:p>
              <a:r>
                <a:rPr lang="en-US" sz="900" dirty="0">
                  <a:solidFill>
                    <a:srgbClr val="2E1A47"/>
                  </a:solidFill>
                  <a:cs typeface="Arial" panose="020B0604020202020204" pitchFamily="34" charset="0"/>
                </a:rPr>
                <a:t>RGB 201/201/201</a:t>
              </a:r>
            </a:p>
          </p:txBody>
        </p:sp>
        <p:sp>
          <p:nvSpPr>
            <p:cNvPr id="22" name="object 19">
              <a:extLst>
                <a:ext uri="{FF2B5EF4-FFF2-40B4-BE49-F238E27FC236}">
                  <a16:creationId xmlns:a16="http://schemas.microsoft.com/office/drawing/2014/main" id="{0F5682C7-9B8A-7740-A96B-017E4C596494}"/>
                </a:ext>
              </a:extLst>
            </p:cNvPr>
            <p:cNvSpPr/>
            <p:nvPr/>
          </p:nvSpPr>
          <p:spPr>
            <a:xfrm>
              <a:off x="3137528" y="2666155"/>
              <a:ext cx="5741975" cy="479047"/>
            </a:xfrm>
            <a:custGeom>
              <a:avLst/>
              <a:gdLst/>
              <a:ahLst/>
              <a:cxnLst/>
              <a:rect l="l" t="t" r="r" b="b"/>
              <a:pathLst>
                <a:path w="1684020" h="768985">
                  <a:moveTo>
                    <a:pt x="0" y="768781"/>
                  </a:moveTo>
                  <a:lnTo>
                    <a:pt x="1683956" y="768781"/>
                  </a:lnTo>
                  <a:lnTo>
                    <a:pt x="1683956" y="0"/>
                  </a:lnTo>
                  <a:lnTo>
                    <a:pt x="0" y="0"/>
                  </a:lnTo>
                  <a:lnTo>
                    <a:pt x="0" y="768781"/>
                  </a:lnTo>
                  <a:close/>
                </a:path>
              </a:pathLst>
            </a:custGeom>
            <a:solidFill>
              <a:srgbClr val="A8A8A8"/>
            </a:solidFill>
          </p:spPr>
          <p:txBody>
            <a:bodyPr wrap="square" lIns="180000" tIns="180000" rIns="180000" bIns="180000" rtlCol="0" anchor="ctr" anchorCtr="0"/>
            <a:lstStyle/>
            <a:p>
              <a:r>
                <a:rPr lang="en-US" sz="900" b="1" dirty="0">
                  <a:solidFill>
                    <a:srgbClr val="FFFFFF"/>
                  </a:solidFill>
                  <a:cs typeface="Arial" panose="020B0604020202020204" pitchFamily="34" charset="0"/>
                </a:rPr>
                <a:t>Truist Mid Gray</a:t>
              </a:r>
            </a:p>
            <a:p>
              <a:r>
                <a:rPr lang="en-US" sz="900" dirty="0">
                  <a:solidFill>
                    <a:srgbClr val="FFFFFF"/>
                  </a:solidFill>
                  <a:cs typeface="Arial" panose="020B0604020202020204" pitchFamily="34" charset="0"/>
                </a:rPr>
                <a:t>RGB 168/168/168</a:t>
              </a:r>
            </a:p>
          </p:txBody>
        </p:sp>
        <p:sp>
          <p:nvSpPr>
            <p:cNvPr id="23" name="object 19">
              <a:extLst>
                <a:ext uri="{FF2B5EF4-FFF2-40B4-BE49-F238E27FC236}">
                  <a16:creationId xmlns:a16="http://schemas.microsoft.com/office/drawing/2014/main" id="{B5C1BF13-1373-4B4D-ADCA-57513E005C37}"/>
                </a:ext>
              </a:extLst>
            </p:cNvPr>
            <p:cNvSpPr/>
            <p:nvPr/>
          </p:nvSpPr>
          <p:spPr>
            <a:xfrm>
              <a:off x="3137528" y="3197502"/>
              <a:ext cx="5741975" cy="479047"/>
            </a:xfrm>
            <a:custGeom>
              <a:avLst/>
              <a:gdLst/>
              <a:ahLst/>
              <a:cxnLst/>
              <a:rect l="l" t="t" r="r" b="b"/>
              <a:pathLst>
                <a:path w="1684020" h="768985">
                  <a:moveTo>
                    <a:pt x="0" y="768781"/>
                  </a:moveTo>
                  <a:lnTo>
                    <a:pt x="1683956" y="768781"/>
                  </a:lnTo>
                  <a:lnTo>
                    <a:pt x="1683956" y="0"/>
                  </a:lnTo>
                  <a:lnTo>
                    <a:pt x="0" y="0"/>
                  </a:lnTo>
                  <a:lnTo>
                    <a:pt x="0" y="768781"/>
                  </a:lnTo>
                  <a:close/>
                </a:path>
              </a:pathLst>
            </a:custGeom>
            <a:solidFill>
              <a:srgbClr val="707070"/>
            </a:solidFill>
          </p:spPr>
          <p:txBody>
            <a:bodyPr wrap="square" lIns="180000" tIns="180000" rIns="180000" bIns="180000" rtlCol="0" anchor="ctr" anchorCtr="0"/>
            <a:lstStyle/>
            <a:p>
              <a:r>
                <a:rPr lang="en-US" sz="900" b="1" dirty="0">
                  <a:solidFill>
                    <a:srgbClr val="FFFFFF"/>
                  </a:solidFill>
                  <a:cs typeface="Arial" panose="020B0604020202020204" pitchFamily="34" charset="0"/>
                </a:rPr>
                <a:t>Truist Dark Gray</a:t>
              </a:r>
            </a:p>
            <a:p>
              <a:r>
                <a:rPr lang="en-US" sz="900" dirty="0">
                  <a:solidFill>
                    <a:srgbClr val="FFFFFF"/>
                  </a:solidFill>
                  <a:cs typeface="Arial" panose="020B0604020202020204" pitchFamily="34" charset="0"/>
                </a:rPr>
                <a:t>RGB 112/112/112</a:t>
              </a:r>
            </a:p>
          </p:txBody>
        </p:sp>
        <p:sp>
          <p:nvSpPr>
            <p:cNvPr id="24" name="object 19">
              <a:extLst>
                <a:ext uri="{FF2B5EF4-FFF2-40B4-BE49-F238E27FC236}">
                  <a16:creationId xmlns:a16="http://schemas.microsoft.com/office/drawing/2014/main" id="{FC04D35D-666A-F04E-89C5-9AB44B4FBE1F}"/>
                </a:ext>
              </a:extLst>
            </p:cNvPr>
            <p:cNvSpPr/>
            <p:nvPr/>
          </p:nvSpPr>
          <p:spPr>
            <a:xfrm>
              <a:off x="3137528" y="3728849"/>
              <a:ext cx="5741975" cy="479047"/>
            </a:xfrm>
            <a:custGeom>
              <a:avLst/>
              <a:gdLst/>
              <a:ahLst/>
              <a:cxnLst/>
              <a:rect l="l" t="t" r="r" b="b"/>
              <a:pathLst>
                <a:path w="1684020" h="768985">
                  <a:moveTo>
                    <a:pt x="0" y="768781"/>
                  </a:moveTo>
                  <a:lnTo>
                    <a:pt x="1683956" y="768781"/>
                  </a:lnTo>
                  <a:lnTo>
                    <a:pt x="1683956" y="0"/>
                  </a:lnTo>
                  <a:lnTo>
                    <a:pt x="0" y="0"/>
                  </a:lnTo>
                  <a:lnTo>
                    <a:pt x="0" y="768781"/>
                  </a:lnTo>
                  <a:close/>
                </a:path>
              </a:pathLst>
            </a:custGeom>
            <a:solidFill>
              <a:schemeClr val="accent4"/>
            </a:solidFill>
          </p:spPr>
          <p:txBody>
            <a:bodyPr wrap="square" lIns="180000" tIns="180000" rIns="180000" bIns="180000" rtlCol="0" anchor="ctr" anchorCtr="0"/>
            <a:lstStyle/>
            <a:p>
              <a:r>
                <a:rPr lang="en-US" sz="900" b="1" dirty="0">
                  <a:solidFill>
                    <a:srgbClr val="2E1A47"/>
                  </a:solidFill>
                  <a:cs typeface="Arial" panose="020B0604020202020204" pitchFamily="34" charset="0"/>
                </a:rPr>
                <a:t>Truist Sky Blue</a:t>
              </a:r>
            </a:p>
            <a:p>
              <a:r>
                <a:rPr lang="en-US" sz="900" dirty="0">
                  <a:solidFill>
                    <a:srgbClr val="2E1A47"/>
                  </a:solidFill>
                  <a:cs typeface="Arial" panose="020B0604020202020204" pitchFamily="34" charset="0"/>
                </a:rPr>
                <a:t>RGB 176/224/226</a:t>
              </a:r>
            </a:p>
          </p:txBody>
        </p:sp>
      </p:grpSp>
      <p:grpSp>
        <p:nvGrpSpPr>
          <p:cNvPr id="8" name="Group 7">
            <a:extLst>
              <a:ext uri="{FF2B5EF4-FFF2-40B4-BE49-F238E27FC236}">
                <a16:creationId xmlns:a16="http://schemas.microsoft.com/office/drawing/2014/main" id="{B20693EC-25D1-1A4D-AD3F-E157B3276426}"/>
              </a:ext>
            </a:extLst>
          </p:cNvPr>
          <p:cNvGrpSpPr/>
          <p:nvPr/>
        </p:nvGrpSpPr>
        <p:grpSpPr>
          <a:xfrm>
            <a:off x="3137528" y="5012075"/>
            <a:ext cx="5741975" cy="895313"/>
            <a:chOff x="3137528" y="632607"/>
            <a:chExt cx="5741975" cy="767134"/>
          </a:xfrm>
        </p:grpSpPr>
        <p:sp>
          <p:nvSpPr>
            <p:cNvPr id="15" name="object 19">
              <a:extLst>
                <a:ext uri="{FF2B5EF4-FFF2-40B4-BE49-F238E27FC236}">
                  <a16:creationId xmlns:a16="http://schemas.microsoft.com/office/drawing/2014/main" id="{189B84B9-F82A-4C4F-A378-4F81644967AC}"/>
                </a:ext>
              </a:extLst>
            </p:cNvPr>
            <p:cNvSpPr/>
            <p:nvPr/>
          </p:nvSpPr>
          <p:spPr>
            <a:xfrm>
              <a:off x="3137528" y="920694"/>
              <a:ext cx="5741975" cy="479047"/>
            </a:xfrm>
            <a:custGeom>
              <a:avLst/>
              <a:gdLst/>
              <a:ahLst/>
              <a:cxnLst/>
              <a:rect l="l" t="t" r="r" b="b"/>
              <a:pathLst>
                <a:path w="1684020" h="768985">
                  <a:moveTo>
                    <a:pt x="0" y="768781"/>
                  </a:moveTo>
                  <a:lnTo>
                    <a:pt x="1683956" y="768781"/>
                  </a:lnTo>
                  <a:lnTo>
                    <a:pt x="1683956" y="0"/>
                  </a:lnTo>
                  <a:lnTo>
                    <a:pt x="0" y="0"/>
                  </a:lnTo>
                  <a:lnTo>
                    <a:pt x="0" y="768781"/>
                  </a:lnTo>
                  <a:close/>
                </a:path>
              </a:pathLst>
            </a:custGeom>
            <a:solidFill>
              <a:srgbClr val="464646"/>
            </a:solidFill>
          </p:spPr>
          <p:txBody>
            <a:bodyPr wrap="square" lIns="135000" tIns="135000" rIns="135000" bIns="135000" rtlCol="0" anchor="ctr" anchorCtr="0"/>
            <a:lstStyle/>
            <a:p>
              <a:r>
                <a:rPr lang="en-US" sz="900" b="1" dirty="0">
                  <a:solidFill>
                    <a:srgbClr val="FFFFFF"/>
                  </a:solidFill>
                  <a:cs typeface="Arial" panose="020B0604020202020204" pitchFamily="34" charset="0"/>
                </a:rPr>
                <a:t>Digital Gray</a:t>
              </a:r>
            </a:p>
            <a:p>
              <a:r>
                <a:rPr lang="en-US" sz="900" dirty="0">
                  <a:solidFill>
                    <a:srgbClr val="FFFFFF"/>
                  </a:solidFill>
                  <a:cs typeface="Arial" panose="020B0604020202020204" pitchFamily="34" charset="0"/>
                </a:rPr>
                <a:t>RGB 70/70/70</a:t>
              </a:r>
            </a:p>
          </p:txBody>
        </p:sp>
        <p:sp>
          <p:nvSpPr>
            <p:cNvPr id="16" name="TextBox 15">
              <a:extLst>
                <a:ext uri="{FF2B5EF4-FFF2-40B4-BE49-F238E27FC236}">
                  <a16:creationId xmlns:a16="http://schemas.microsoft.com/office/drawing/2014/main" id="{90AD303D-376D-474F-B371-2A7FAE577656}"/>
                </a:ext>
              </a:extLst>
            </p:cNvPr>
            <p:cNvSpPr txBox="1"/>
            <p:nvPr/>
          </p:nvSpPr>
          <p:spPr>
            <a:xfrm>
              <a:off x="3137530" y="632607"/>
              <a:ext cx="2902110" cy="176039"/>
            </a:xfrm>
            <a:prstGeom prst="rect">
              <a:avLst/>
            </a:prstGeom>
            <a:noFill/>
          </p:spPr>
          <p:txBody>
            <a:bodyPr wrap="square" lIns="0" tIns="0" rIns="0" bIns="0" rtlCol="0">
              <a:spAutoFit/>
            </a:bodyPr>
            <a:lstStyle/>
            <a:p>
              <a:r>
                <a:rPr lang="en-US" sz="1050" b="1" dirty="0">
                  <a:solidFill>
                    <a:srgbClr val="2E1A47"/>
                  </a:solidFill>
                  <a:cs typeface="Arial" panose="020B0604020202020204" pitchFamily="34" charset="0"/>
                </a:rPr>
                <a:t>Digital Gray: for digital text use only</a:t>
              </a:r>
            </a:p>
          </p:txBody>
        </p:sp>
      </p:grpSp>
      <p:sp>
        <p:nvSpPr>
          <p:cNvPr id="6" name="Footer Placeholder 5">
            <a:extLst>
              <a:ext uri="{FF2B5EF4-FFF2-40B4-BE49-F238E27FC236}">
                <a16:creationId xmlns:a16="http://schemas.microsoft.com/office/drawing/2014/main" id="{D0B33396-4E85-724E-B000-6F569EF51E70}"/>
              </a:ext>
            </a:extLst>
          </p:cNvPr>
          <p:cNvSpPr>
            <a:spLocks noGrp="1"/>
          </p:cNvSpPr>
          <p:nvPr>
            <p:ph type="ftr" sz="quarter" idx="10"/>
          </p:nvPr>
        </p:nvSpPr>
        <p:spPr/>
        <p:txBody>
          <a:bodyPr/>
          <a:lstStyle/>
          <a:p>
            <a:endParaRPr lang="en-US" dirty="0">
              <a:solidFill>
                <a:srgbClr val="464646"/>
              </a:solidFill>
            </a:endParaRPr>
          </a:p>
        </p:txBody>
      </p:sp>
      <p:sp>
        <p:nvSpPr>
          <p:cNvPr id="7" name="Slide Number Placeholder 6">
            <a:extLst>
              <a:ext uri="{FF2B5EF4-FFF2-40B4-BE49-F238E27FC236}">
                <a16:creationId xmlns:a16="http://schemas.microsoft.com/office/drawing/2014/main" id="{57CF50F4-936C-0544-90A9-83F23B6D9F44}"/>
              </a:ext>
            </a:extLst>
          </p:cNvPr>
          <p:cNvSpPr>
            <a:spLocks noGrp="1"/>
          </p:cNvSpPr>
          <p:nvPr>
            <p:ph type="sldNum" sz="quarter" idx="11"/>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Tree>
    <p:extLst>
      <p:ext uri="{BB962C8B-B14F-4D97-AF65-F5344CB8AC3E}">
        <p14:creationId xmlns:p14="http://schemas.microsoft.com/office/powerpoint/2010/main" val="3421063799"/>
      </p:ext>
    </p:extLst>
  </p:cSld>
  <p:clrMapOvr>
    <a:masterClrMapping/>
  </p:clrMapOvr>
  <p:extLst>
    <p:ext uri="{DCECCB84-F9BA-43D5-87BE-67443E8EF086}">
      <p15:sldGuideLst xmlns:p15="http://schemas.microsoft.com/office/powerpoint/2012/main"/>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Tint color palette">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BF40C7B1-D414-2C4B-98E3-B2A9D075A9A4}"/>
              </a:ext>
            </a:extLst>
          </p:cNvPr>
          <p:cNvCxnSpPr>
            <a:cxnSpLocks/>
          </p:cNvCxnSpPr>
          <p:nvPr/>
        </p:nvCxnSpPr>
        <p:spPr>
          <a:xfrm>
            <a:off x="274320" y="590741"/>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3">
            <a:extLst>
              <a:ext uri="{FF2B5EF4-FFF2-40B4-BE49-F238E27FC236}">
                <a16:creationId xmlns:a16="http://schemas.microsoft.com/office/drawing/2014/main" id="{CA1AC515-31BF-F541-9A15-8931B1A2CF84}"/>
              </a:ext>
            </a:extLst>
          </p:cNvPr>
          <p:cNvSpPr>
            <a:spLocks noGrp="1"/>
          </p:cNvSpPr>
          <p:nvPr>
            <p:ph type="title" hasCustomPrompt="1"/>
          </p:nvPr>
        </p:nvSpPr>
        <p:spPr/>
        <p:txBody>
          <a:bodyPr/>
          <a:lstStyle/>
          <a:p>
            <a:r>
              <a:rPr lang="en-US" noProof="0" dirty="0"/>
              <a:t>Agenda</a:t>
            </a:r>
            <a:endParaRPr lang="en-US" dirty="0"/>
          </a:p>
        </p:txBody>
      </p:sp>
      <p:sp>
        <p:nvSpPr>
          <p:cNvPr id="2" name="Rectangle 1">
            <a:extLst>
              <a:ext uri="{FF2B5EF4-FFF2-40B4-BE49-F238E27FC236}">
                <a16:creationId xmlns:a16="http://schemas.microsoft.com/office/drawing/2014/main" id="{871DE506-4007-A449-BDAF-184BED3E5D6C}"/>
              </a:ext>
            </a:extLst>
          </p:cNvPr>
          <p:cNvSpPr/>
          <p:nvPr/>
        </p:nvSpPr>
        <p:spPr>
          <a:xfrm>
            <a:off x="271550" y="637161"/>
            <a:ext cx="1157368" cy="153888"/>
          </a:xfrm>
          <a:prstGeom prst="rect">
            <a:avLst/>
          </a:prstGeom>
        </p:spPr>
        <p:txBody>
          <a:bodyPr wrap="none" lIns="0" tIns="0" rIns="0" bIns="0">
            <a:spAutoFit/>
          </a:bodyPr>
          <a:lstStyle/>
          <a:p>
            <a:r>
              <a:rPr lang="en-US" sz="1000" b="1" dirty="0">
                <a:solidFill>
                  <a:srgbClr val="2E1A47"/>
                </a:solidFill>
                <a:cs typeface="Arial" panose="020B0604020202020204" pitchFamily="34" charset="0"/>
              </a:rPr>
              <a:t>Primary palette tint</a:t>
            </a:r>
          </a:p>
        </p:txBody>
      </p:sp>
      <p:sp>
        <p:nvSpPr>
          <p:cNvPr id="18" name="TextBox 17">
            <a:extLst>
              <a:ext uri="{FF2B5EF4-FFF2-40B4-BE49-F238E27FC236}">
                <a16:creationId xmlns:a16="http://schemas.microsoft.com/office/drawing/2014/main" id="{E942F041-33BA-7545-BA47-F4A83476A3C8}"/>
              </a:ext>
            </a:extLst>
          </p:cNvPr>
          <p:cNvSpPr txBox="1"/>
          <p:nvPr/>
        </p:nvSpPr>
        <p:spPr>
          <a:xfrm>
            <a:off x="3137529" y="637161"/>
            <a:ext cx="2902110" cy="161583"/>
          </a:xfrm>
          <a:prstGeom prst="rect">
            <a:avLst/>
          </a:prstGeom>
          <a:noFill/>
        </p:spPr>
        <p:txBody>
          <a:bodyPr wrap="square" lIns="0" tIns="0" rIns="0" bIns="0" rtlCol="0">
            <a:spAutoFit/>
          </a:bodyPr>
          <a:lstStyle/>
          <a:p>
            <a:r>
              <a:rPr lang="en-US" sz="1050" b="1" dirty="0">
                <a:solidFill>
                  <a:srgbClr val="2E1A47"/>
                </a:solidFill>
                <a:cs typeface="Arial" panose="020B0604020202020204" pitchFamily="34" charset="0"/>
              </a:rPr>
              <a:t>Secondary tint palette: accent colors</a:t>
            </a:r>
          </a:p>
        </p:txBody>
      </p:sp>
      <p:sp>
        <p:nvSpPr>
          <p:cNvPr id="37" name="object 23">
            <a:extLst>
              <a:ext uri="{FF2B5EF4-FFF2-40B4-BE49-F238E27FC236}">
                <a16:creationId xmlns:a16="http://schemas.microsoft.com/office/drawing/2014/main" id="{3822C8F3-029E-9146-8D69-3F624B24AA64}"/>
              </a:ext>
            </a:extLst>
          </p:cNvPr>
          <p:cNvSpPr/>
          <p:nvPr/>
        </p:nvSpPr>
        <p:spPr>
          <a:xfrm>
            <a:off x="270434" y="909532"/>
            <a:ext cx="2646578" cy="5004760"/>
          </a:xfrm>
          <a:custGeom>
            <a:avLst/>
            <a:gdLst/>
            <a:ahLst/>
            <a:cxnLst/>
            <a:rect l="l" t="t" r="r" b="b"/>
            <a:pathLst>
              <a:path w="1684654" h="768985">
                <a:moveTo>
                  <a:pt x="0" y="768781"/>
                </a:moveTo>
                <a:lnTo>
                  <a:pt x="1684121" y="768781"/>
                </a:lnTo>
                <a:lnTo>
                  <a:pt x="1684121" y="0"/>
                </a:lnTo>
                <a:lnTo>
                  <a:pt x="0" y="0"/>
                </a:lnTo>
                <a:lnTo>
                  <a:pt x="0" y="768781"/>
                </a:lnTo>
                <a:close/>
              </a:path>
            </a:pathLst>
          </a:custGeom>
          <a:solidFill>
            <a:srgbClr val="ABA3B5"/>
          </a:solidFill>
        </p:spPr>
        <p:txBody>
          <a:bodyPr wrap="square" lIns="135000" tIns="135000" rIns="135000" bIns="137160" rtlCol="0" anchor="t" anchorCtr="0"/>
          <a:lstStyle/>
          <a:p>
            <a:r>
              <a:rPr lang="en-US" sz="1050" b="1" dirty="0">
                <a:solidFill>
                  <a:srgbClr val="FFFFFF"/>
                </a:solidFill>
                <a:cs typeface="Arial" panose="020B0604020202020204" pitchFamily="34" charset="0"/>
              </a:rPr>
              <a:t>Truist Purple Tint</a:t>
            </a:r>
          </a:p>
          <a:p>
            <a:r>
              <a:rPr lang="en-US" sz="1050" dirty="0">
                <a:solidFill>
                  <a:srgbClr val="FFFFFF"/>
                </a:solidFill>
                <a:cs typeface="Arial" panose="020B0604020202020204" pitchFamily="34" charset="0"/>
              </a:rPr>
              <a:t>RGB 171/163/181</a:t>
            </a:r>
          </a:p>
        </p:txBody>
      </p:sp>
      <p:grpSp>
        <p:nvGrpSpPr>
          <p:cNvPr id="38" name="Group 37">
            <a:extLst>
              <a:ext uri="{FF2B5EF4-FFF2-40B4-BE49-F238E27FC236}">
                <a16:creationId xmlns:a16="http://schemas.microsoft.com/office/drawing/2014/main" id="{949BE6EB-D251-B241-8538-1CB265A60C49}"/>
              </a:ext>
            </a:extLst>
          </p:cNvPr>
          <p:cNvGrpSpPr/>
          <p:nvPr/>
        </p:nvGrpSpPr>
        <p:grpSpPr>
          <a:xfrm>
            <a:off x="3137528" y="911815"/>
            <a:ext cx="5741975" cy="4994715"/>
            <a:chOff x="5915473" y="1595468"/>
            <a:chExt cx="5543999" cy="5204527"/>
          </a:xfrm>
        </p:grpSpPr>
        <p:sp>
          <p:nvSpPr>
            <p:cNvPr id="39" name="object 19">
              <a:extLst>
                <a:ext uri="{FF2B5EF4-FFF2-40B4-BE49-F238E27FC236}">
                  <a16:creationId xmlns:a16="http://schemas.microsoft.com/office/drawing/2014/main" id="{0F2D1943-7ACB-C34E-A18B-A326D47CB31C}"/>
                </a:ext>
              </a:extLst>
            </p:cNvPr>
            <p:cNvSpPr/>
            <p:nvPr/>
          </p:nvSpPr>
          <p:spPr>
            <a:xfrm>
              <a:off x="5915473" y="1595468"/>
              <a:ext cx="5543999" cy="795087"/>
            </a:xfrm>
            <a:custGeom>
              <a:avLst/>
              <a:gdLst/>
              <a:ahLst/>
              <a:cxnLst/>
              <a:rect l="l" t="t" r="r" b="b"/>
              <a:pathLst>
                <a:path w="1684020" h="768985">
                  <a:moveTo>
                    <a:pt x="0" y="768781"/>
                  </a:moveTo>
                  <a:lnTo>
                    <a:pt x="1683956" y="768781"/>
                  </a:lnTo>
                  <a:lnTo>
                    <a:pt x="1683956" y="0"/>
                  </a:lnTo>
                  <a:lnTo>
                    <a:pt x="0" y="0"/>
                  </a:lnTo>
                  <a:lnTo>
                    <a:pt x="0" y="768781"/>
                  </a:lnTo>
                  <a:close/>
                </a:path>
              </a:pathLst>
            </a:custGeom>
            <a:solidFill>
              <a:srgbClr val="D8D2DE"/>
            </a:solidFill>
          </p:spPr>
          <p:txBody>
            <a:bodyPr wrap="square" lIns="180000" tIns="180000" rIns="180000" bIns="180000" rtlCol="0" anchor="ctr" anchorCtr="0"/>
            <a:lstStyle/>
            <a:p>
              <a:r>
                <a:rPr lang="en-US" sz="1050" b="1" dirty="0">
                  <a:solidFill>
                    <a:srgbClr val="2E1A47"/>
                  </a:solidFill>
                  <a:cs typeface="Arial" panose="020B0604020202020204" pitchFamily="34" charset="0"/>
                </a:rPr>
                <a:t>Truist Dusk Tint</a:t>
              </a:r>
            </a:p>
            <a:p>
              <a:r>
                <a:rPr lang="en-US" sz="1050" dirty="0">
                  <a:solidFill>
                    <a:srgbClr val="2E1A47"/>
                  </a:solidFill>
                  <a:cs typeface="Arial" panose="020B0604020202020204" pitchFamily="34" charset="0"/>
                </a:rPr>
                <a:t>RGB 216/210/222</a:t>
              </a:r>
            </a:p>
          </p:txBody>
        </p:sp>
        <p:sp>
          <p:nvSpPr>
            <p:cNvPr id="40" name="object 19">
              <a:extLst>
                <a:ext uri="{FF2B5EF4-FFF2-40B4-BE49-F238E27FC236}">
                  <a16:creationId xmlns:a16="http://schemas.microsoft.com/office/drawing/2014/main" id="{4C2A6B41-36BF-7245-BF99-D270CF1C76A8}"/>
                </a:ext>
              </a:extLst>
            </p:cNvPr>
            <p:cNvSpPr/>
            <p:nvPr/>
          </p:nvSpPr>
          <p:spPr>
            <a:xfrm>
              <a:off x="5915473" y="2477356"/>
              <a:ext cx="5543999" cy="795087"/>
            </a:xfrm>
            <a:custGeom>
              <a:avLst/>
              <a:gdLst/>
              <a:ahLst/>
              <a:cxnLst/>
              <a:rect l="l" t="t" r="r" b="b"/>
              <a:pathLst>
                <a:path w="1684020" h="768985">
                  <a:moveTo>
                    <a:pt x="0" y="768781"/>
                  </a:moveTo>
                  <a:lnTo>
                    <a:pt x="1683956" y="768781"/>
                  </a:lnTo>
                  <a:lnTo>
                    <a:pt x="1683956" y="0"/>
                  </a:lnTo>
                  <a:lnTo>
                    <a:pt x="0" y="0"/>
                  </a:lnTo>
                  <a:lnTo>
                    <a:pt x="0" y="768781"/>
                  </a:lnTo>
                  <a:close/>
                </a:path>
              </a:pathLst>
            </a:custGeom>
            <a:solidFill>
              <a:srgbClr val="E7E6EF"/>
            </a:solidFill>
          </p:spPr>
          <p:txBody>
            <a:bodyPr wrap="square" lIns="180000" tIns="180000" rIns="180000" bIns="180000" rtlCol="0" anchor="ctr" anchorCtr="0"/>
            <a:lstStyle/>
            <a:p>
              <a:r>
                <a:rPr lang="en-US" sz="1050" b="1" dirty="0">
                  <a:solidFill>
                    <a:srgbClr val="2E1A47"/>
                  </a:solidFill>
                  <a:cs typeface="Arial" panose="020B0604020202020204" pitchFamily="34" charset="0"/>
                </a:rPr>
                <a:t>Truist Dawn Tint</a:t>
              </a:r>
            </a:p>
            <a:p>
              <a:r>
                <a:rPr lang="en-US" sz="1050" dirty="0">
                  <a:solidFill>
                    <a:srgbClr val="2E1A47"/>
                  </a:solidFill>
                  <a:cs typeface="Arial" panose="020B0604020202020204" pitchFamily="34" charset="0"/>
                </a:rPr>
                <a:t>RGB 231/230/239</a:t>
              </a:r>
              <a:endParaRPr lang="en-US" sz="1050" dirty="0">
                <a:solidFill>
                  <a:srgbClr val="464646"/>
                </a:solidFill>
                <a:cs typeface="Arial" panose="020B0604020202020204" pitchFamily="34" charset="0"/>
              </a:endParaRPr>
            </a:p>
          </p:txBody>
        </p:sp>
        <p:sp>
          <p:nvSpPr>
            <p:cNvPr id="41" name="object 19">
              <a:extLst>
                <a:ext uri="{FF2B5EF4-FFF2-40B4-BE49-F238E27FC236}">
                  <a16:creationId xmlns:a16="http://schemas.microsoft.com/office/drawing/2014/main" id="{4CD93EB1-64C8-7847-9B38-74B0D9B6E949}"/>
                </a:ext>
              </a:extLst>
            </p:cNvPr>
            <p:cNvSpPr/>
            <p:nvPr/>
          </p:nvSpPr>
          <p:spPr>
            <a:xfrm>
              <a:off x="5915473" y="3359244"/>
              <a:ext cx="5543999" cy="795087"/>
            </a:xfrm>
            <a:custGeom>
              <a:avLst/>
              <a:gdLst/>
              <a:ahLst/>
              <a:cxnLst/>
              <a:rect l="l" t="t" r="r" b="b"/>
              <a:pathLst>
                <a:path w="1684020" h="768985">
                  <a:moveTo>
                    <a:pt x="0" y="768781"/>
                  </a:moveTo>
                  <a:lnTo>
                    <a:pt x="1683956" y="768781"/>
                  </a:lnTo>
                  <a:lnTo>
                    <a:pt x="1683956" y="0"/>
                  </a:lnTo>
                  <a:lnTo>
                    <a:pt x="0" y="0"/>
                  </a:lnTo>
                  <a:lnTo>
                    <a:pt x="0" y="768781"/>
                  </a:lnTo>
                  <a:close/>
                </a:path>
              </a:pathLst>
            </a:custGeom>
            <a:solidFill>
              <a:srgbClr val="F4F4F4"/>
            </a:solidFill>
          </p:spPr>
          <p:txBody>
            <a:bodyPr wrap="square" lIns="180000" tIns="180000" rIns="180000" bIns="180000" rtlCol="0" anchor="ctr" anchorCtr="0"/>
            <a:lstStyle/>
            <a:p>
              <a:r>
                <a:rPr lang="en-US" sz="1050" b="1" dirty="0">
                  <a:solidFill>
                    <a:srgbClr val="2E1A47"/>
                  </a:solidFill>
                  <a:cs typeface="Arial" panose="020B0604020202020204" pitchFamily="34" charset="0"/>
                </a:rPr>
                <a:t>Truist Light Gray Tint</a:t>
              </a:r>
            </a:p>
            <a:p>
              <a:r>
                <a:rPr lang="en-US" sz="1050" dirty="0">
                  <a:solidFill>
                    <a:srgbClr val="2E1A47"/>
                  </a:solidFill>
                  <a:cs typeface="Arial" panose="020B0604020202020204" pitchFamily="34" charset="0"/>
                </a:rPr>
                <a:t>RGB 244/244/244</a:t>
              </a:r>
            </a:p>
          </p:txBody>
        </p:sp>
        <p:sp>
          <p:nvSpPr>
            <p:cNvPr id="42" name="object 19">
              <a:extLst>
                <a:ext uri="{FF2B5EF4-FFF2-40B4-BE49-F238E27FC236}">
                  <a16:creationId xmlns:a16="http://schemas.microsoft.com/office/drawing/2014/main" id="{6E302C0D-8B2B-9E44-8D21-F6B14444FEA1}"/>
                </a:ext>
              </a:extLst>
            </p:cNvPr>
            <p:cNvSpPr/>
            <p:nvPr/>
          </p:nvSpPr>
          <p:spPr>
            <a:xfrm>
              <a:off x="5915473" y="4241132"/>
              <a:ext cx="5543999" cy="795087"/>
            </a:xfrm>
            <a:custGeom>
              <a:avLst/>
              <a:gdLst/>
              <a:ahLst/>
              <a:cxnLst/>
              <a:rect l="l" t="t" r="r" b="b"/>
              <a:pathLst>
                <a:path w="1684020" h="768985">
                  <a:moveTo>
                    <a:pt x="0" y="768781"/>
                  </a:moveTo>
                  <a:lnTo>
                    <a:pt x="1683956" y="768781"/>
                  </a:lnTo>
                  <a:lnTo>
                    <a:pt x="1683956" y="0"/>
                  </a:lnTo>
                  <a:lnTo>
                    <a:pt x="0" y="0"/>
                  </a:lnTo>
                  <a:lnTo>
                    <a:pt x="0" y="768781"/>
                  </a:lnTo>
                  <a:close/>
                </a:path>
              </a:pathLst>
            </a:custGeom>
            <a:solidFill>
              <a:srgbClr val="D3D3D3"/>
            </a:solidFill>
          </p:spPr>
          <p:txBody>
            <a:bodyPr wrap="square" lIns="180000" tIns="180000" rIns="180000" bIns="180000" rtlCol="0" anchor="ctr" anchorCtr="0"/>
            <a:lstStyle/>
            <a:p>
              <a:r>
                <a:rPr lang="en-US" sz="1050" b="1" dirty="0">
                  <a:solidFill>
                    <a:srgbClr val="2E1A47"/>
                  </a:solidFill>
                  <a:cs typeface="Arial" panose="020B0604020202020204" pitchFamily="34" charset="0"/>
                </a:rPr>
                <a:t>Truist Mid Gray Tint</a:t>
              </a:r>
            </a:p>
            <a:p>
              <a:r>
                <a:rPr lang="en-US" sz="1050" dirty="0">
                  <a:solidFill>
                    <a:srgbClr val="2E1A47"/>
                  </a:solidFill>
                  <a:cs typeface="Arial" panose="020B0604020202020204" pitchFamily="34" charset="0"/>
                </a:rPr>
                <a:t>RGB 211/211/211</a:t>
              </a:r>
            </a:p>
          </p:txBody>
        </p:sp>
        <p:sp>
          <p:nvSpPr>
            <p:cNvPr id="43" name="object 19">
              <a:extLst>
                <a:ext uri="{FF2B5EF4-FFF2-40B4-BE49-F238E27FC236}">
                  <a16:creationId xmlns:a16="http://schemas.microsoft.com/office/drawing/2014/main" id="{84DB2B1C-CCEB-6E46-BDB4-BA100F77A0C1}"/>
                </a:ext>
              </a:extLst>
            </p:cNvPr>
            <p:cNvSpPr/>
            <p:nvPr/>
          </p:nvSpPr>
          <p:spPr>
            <a:xfrm>
              <a:off x="5915473" y="5123020"/>
              <a:ext cx="5543999" cy="795087"/>
            </a:xfrm>
            <a:custGeom>
              <a:avLst/>
              <a:gdLst/>
              <a:ahLst/>
              <a:cxnLst/>
              <a:rect l="l" t="t" r="r" b="b"/>
              <a:pathLst>
                <a:path w="1684020" h="768985">
                  <a:moveTo>
                    <a:pt x="0" y="768781"/>
                  </a:moveTo>
                  <a:lnTo>
                    <a:pt x="1683956" y="768781"/>
                  </a:lnTo>
                  <a:lnTo>
                    <a:pt x="1683956" y="0"/>
                  </a:lnTo>
                  <a:lnTo>
                    <a:pt x="0" y="0"/>
                  </a:lnTo>
                  <a:lnTo>
                    <a:pt x="0" y="768781"/>
                  </a:lnTo>
                  <a:close/>
                </a:path>
              </a:pathLst>
            </a:custGeom>
            <a:solidFill>
              <a:srgbClr val="E2E2E2"/>
            </a:solidFill>
          </p:spPr>
          <p:txBody>
            <a:bodyPr wrap="square" lIns="180000" tIns="180000" rIns="180000" bIns="180000" rtlCol="0" anchor="ctr" anchorCtr="0"/>
            <a:lstStyle/>
            <a:p>
              <a:r>
                <a:rPr lang="en-US" sz="1050" b="1" dirty="0">
                  <a:solidFill>
                    <a:srgbClr val="2E1A47"/>
                  </a:solidFill>
                  <a:cs typeface="Arial" panose="020B0604020202020204" pitchFamily="34" charset="0"/>
                </a:rPr>
                <a:t>Truist Dark Gray Tint</a:t>
              </a:r>
            </a:p>
            <a:p>
              <a:r>
                <a:rPr lang="en-US" sz="1050" dirty="0">
                  <a:solidFill>
                    <a:srgbClr val="2E1A47"/>
                  </a:solidFill>
                  <a:cs typeface="Arial" panose="020B0604020202020204" pitchFamily="34" charset="0"/>
                </a:rPr>
                <a:t>RGB 226/226/226</a:t>
              </a:r>
            </a:p>
          </p:txBody>
        </p:sp>
        <p:sp>
          <p:nvSpPr>
            <p:cNvPr id="44" name="object 19">
              <a:extLst>
                <a:ext uri="{FF2B5EF4-FFF2-40B4-BE49-F238E27FC236}">
                  <a16:creationId xmlns:a16="http://schemas.microsoft.com/office/drawing/2014/main" id="{8288CC39-94EC-4D43-BB76-E9CCC8CE976F}"/>
                </a:ext>
              </a:extLst>
            </p:cNvPr>
            <p:cNvSpPr/>
            <p:nvPr/>
          </p:nvSpPr>
          <p:spPr>
            <a:xfrm>
              <a:off x="5915473" y="6004908"/>
              <a:ext cx="5543999" cy="795087"/>
            </a:xfrm>
            <a:custGeom>
              <a:avLst/>
              <a:gdLst/>
              <a:ahLst/>
              <a:cxnLst/>
              <a:rect l="l" t="t" r="r" b="b"/>
              <a:pathLst>
                <a:path w="1684020" h="768985">
                  <a:moveTo>
                    <a:pt x="0" y="768781"/>
                  </a:moveTo>
                  <a:lnTo>
                    <a:pt x="1683956" y="768781"/>
                  </a:lnTo>
                  <a:lnTo>
                    <a:pt x="1683956" y="0"/>
                  </a:lnTo>
                  <a:lnTo>
                    <a:pt x="0" y="0"/>
                  </a:lnTo>
                  <a:lnTo>
                    <a:pt x="0" y="768781"/>
                  </a:lnTo>
                  <a:close/>
                </a:path>
              </a:pathLst>
            </a:custGeom>
            <a:solidFill>
              <a:srgbClr val="DFF3F4"/>
            </a:solidFill>
          </p:spPr>
          <p:txBody>
            <a:bodyPr wrap="square" lIns="180000" tIns="180000" rIns="180000" bIns="180000" rtlCol="0" anchor="ctr" anchorCtr="0"/>
            <a:lstStyle/>
            <a:p>
              <a:r>
                <a:rPr lang="en-US" sz="1050" b="1" dirty="0">
                  <a:solidFill>
                    <a:srgbClr val="2E1A47"/>
                  </a:solidFill>
                  <a:cs typeface="Arial" panose="020B0604020202020204" pitchFamily="34" charset="0"/>
                </a:rPr>
                <a:t>Truist Sky Blue Tint</a:t>
              </a:r>
            </a:p>
            <a:p>
              <a:r>
                <a:rPr lang="en-US" sz="1050" dirty="0">
                  <a:solidFill>
                    <a:srgbClr val="2E1A47"/>
                  </a:solidFill>
                  <a:cs typeface="Arial" panose="020B0604020202020204" pitchFamily="34" charset="0"/>
                </a:rPr>
                <a:t>RGB 223/243/244</a:t>
              </a:r>
            </a:p>
          </p:txBody>
        </p:sp>
      </p:grpSp>
      <p:sp>
        <p:nvSpPr>
          <p:cNvPr id="12" name="Footer Placeholder 11">
            <a:extLst>
              <a:ext uri="{FF2B5EF4-FFF2-40B4-BE49-F238E27FC236}">
                <a16:creationId xmlns:a16="http://schemas.microsoft.com/office/drawing/2014/main" id="{E6F4367E-049A-3F4D-9B49-782E7A1EDB93}"/>
              </a:ext>
            </a:extLst>
          </p:cNvPr>
          <p:cNvSpPr>
            <a:spLocks noGrp="1"/>
          </p:cNvSpPr>
          <p:nvPr>
            <p:ph type="ftr" sz="quarter" idx="10"/>
          </p:nvPr>
        </p:nvSpPr>
        <p:spPr/>
        <p:txBody>
          <a:bodyPr/>
          <a:lstStyle/>
          <a:p>
            <a:endParaRPr lang="en-US" dirty="0">
              <a:solidFill>
                <a:srgbClr val="464646"/>
              </a:solidFill>
            </a:endParaRPr>
          </a:p>
        </p:txBody>
      </p:sp>
      <p:sp>
        <p:nvSpPr>
          <p:cNvPr id="13" name="Slide Number Placeholder 12">
            <a:extLst>
              <a:ext uri="{FF2B5EF4-FFF2-40B4-BE49-F238E27FC236}">
                <a16:creationId xmlns:a16="http://schemas.microsoft.com/office/drawing/2014/main" id="{19E4D206-CF49-DC4A-B6B3-2E6AA69106E5}"/>
              </a:ext>
            </a:extLst>
          </p:cNvPr>
          <p:cNvSpPr>
            <a:spLocks noGrp="1"/>
          </p:cNvSpPr>
          <p:nvPr>
            <p:ph type="sldNum" sz="quarter" idx="11"/>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Tree>
    <p:extLst>
      <p:ext uri="{BB962C8B-B14F-4D97-AF65-F5344CB8AC3E}">
        <p14:creationId xmlns:p14="http://schemas.microsoft.com/office/powerpoint/2010/main" val="312658067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le Slide 4 - with client logo">
    <p:bg>
      <p:bgPr>
        <a:solidFill>
          <a:schemeClr val="tx2"/>
        </a:solidFill>
        <a:effectLst/>
      </p:bgPr>
    </p:bg>
    <p:spTree>
      <p:nvGrpSpPr>
        <p:cNvPr id="1" name=""/>
        <p:cNvGrpSpPr/>
        <p:nvPr/>
      </p:nvGrpSpPr>
      <p:grpSpPr>
        <a:xfrm>
          <a:off x="0" y="0"/>
          <a:ext cx="0" cy="0"/>
          <a:chOff x="0" y="0"/>
          <a:chExt cx="0" cy="0"/>
        </a:xfrm>
      </p:grpSpPr>
      <p:sp>
        <p:nvSpPr>
          <p:cNvPr id="16" name="Freeform 15">
            <a:extLst>
              <a:ext uri="{FF2B5EF4-FFF2-40B4-BE49-F238E27FC236}">
                <a16:creationId xmlns:a16="http://schemas.microsoft.com/office/drawing/2014/main" id="{0EB3034D-FAD1-7D4B-9D40-F9806E9A5EE5}"/>
              </a:ext>
            </a:extLst>
          </p:cNvPr>
          <p:cNvSpPr/>
          <p:nvPr/>
        </p:nvSpPr>
        <p:spPr>
          <a:xfrm>
            <a:off x="0" y="-4877"/>
            <a:ext cx="8871972" cy="5552237"/>
          </a:xfrm>
          <a:custGeom>
            <a:avLst/>
            <a:gdLst>
              <a:gd name="connsiteX0" fmla="*/ 0 w 8871972"/>
              <a:gd name="connsiteY0" fmla="*/ 0 h 5552237"/>
              <a:gd name="connsiteX1" fmla="*/ 8871972 w 8871972"/>
              <a:gd name="connsiteY1" fmla="*/ 0 h 5552237"/>
              <a:gd name="connsiteX2" fmla="*/ 8871972 w 8871972"/>
              <a:gd name="connsiteY2" fmla="*/ 1389888 h 5552237"/>
              <a:gd name="connsiteX3" fmla="*/ 8871972 w 8871972"/>
              <a:gd name="connsiteY3" fmla="*/ 3264101 h 5552237"/>
              <a:gd name="connsiteX4" fmla="*/ 8871972 w 8871972"/>
              <a:gd name="connsiteY4" fmla="*/ 4653989 h 5552237"/>
              <a:gd name="connsiteX5" fmla="*/ 7973724 w 8871972"/>
              <a:gd name="connsiteY5" fmla="*/ 5552237 h 5552237"/>
              <a:gd name="connsiteX6" fmla="*/ 0 w 8871972"/>
              <a:gd name="connsiteY6" fmla="*/ 5552237 h 5552237"/>
              <a:gd name="connsiteX7" fmla="*/ 0 w 8871972"/>
              <a:gd name="connsiteY7" fmla="*/ 4162349 h 5552237"/>
              <a:gd name="connsiteX8" fmla="*/ 0 w 8871972"/>
              <a:gd name="connsiteY8" fmla="*/ 1389888 h 5552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871972" h="5552237">
                <a:moveTo>
                  <a:pt x="0" y="0"/>
                </a:moveTo>
                <a:lnTo>
                  <a:pt x="8871972" y="0"/>
                </a:lnTo>
                <a:lnTo>
                  <a:pt x="8871972" y="1389888"/>
                </a:lnTo>
                <a:lnTo>
                  <a:pt x="8871972" y="3264101"/>
                </a:lnTo>
                <a:lnTo>
                  <a:pt x="8871972" y="4653989"/>
                </a:lnTo>
                <a:cubicBezTo>
                  <a:pt x="8871972" y="5216034"/>
                  <a:pt x="8534487" y="5552237"/>
                  <a:pt x="7973724" y="5552237"/>
                </a:cubicBezTo>
                <a:lnTo>
                  <a:pt x="0" y="5552237"/>
                </a:lnTo>
                <a:lnTo>
                  <a:pt x="0" y="4162349"/>
                </a:lnTo>
                <a:lnTo>
                  <a:pt x="0" y="1389888"/>
                </a:lnTo>
                <a:close/>
              </a:path>
            </a:pathLst>
          </a:custGeom>
          <a:solidFill>
            <a:schemeClr val="bg1"/>
          </a:solidFill>
          <a:ln w="85165" cap="flat">
            <a:noFill/>
            <a:prstDash val="solid"/>
            <a:miter/>
          </a:ln>
        </p:spPr>
        <p:txBody>
          <a:bodyPr wrap="square" rtlCol="0" anchor="ctr">
            <a:noAutofit/>
          </a:bodyPr>
          <a:lstStyle/>
          <a:p>
            <a:endParaRPr lang="en-US" dirty="0">
              <a:solidFill>
                <a:srgbClr val="464646"/>
              </a:solidFill>
            </a:endParaRPr>
          </a:p>
        </p:txBody>
      </p:sp>
      <p:sp>
        <p:nvSpPr>
          <p:cNvPr id="3" name="Picture Placeholder 2">
            <a:extLst>
              <a:ext uri="{FF2B5EF4-FFF2-40B4-BE49-F238E27FC236}">
                <a16:creationId xmlns:a16="http://schemas.microsoft.com/office/drawing/2014/main" id="{3DAC87ED-7CB2-FD4C-9B8F-23757A4D1B89}"/>
              </a:ext>
            </a:extLst>
          </p:cNvPr>
          <p:cNvSpPr>
            <a:spLocks noGrp="1"/>
          </p:cNvSpPr>
          <p:nvPr>
            <p:ph type="pic" sz="quarter" idx="10" hasCustomPrompt="1"/>
          </p:nvPr>
        </p:nvSpPr>
        <p:spPr>
          <a:xfrm>
            <a:off x="290302" y="3096640"/>
            <a:ext cx="3843338" cy="1343955"/>
          </a:xfrm>
          <a:solidFill>
            <a:schemeClr val="accent3"/>
          </a:solidFill>
        </p:spPr>
        <p:txBody>
          <a:bodyPr anchor="ctr" anchorCtr="0">
            <a:normAutofit/>
          </a:bodyPr>
          <a:lstStyle>
            <a:lvl1pPr marL="0" indent="0" algn="ctr">
              <a:buNone/>
              <a:defRPr sz="1350">
                <a:solidFill>
                  <a:schemeClr val="bg1"/>
                </a:solidFill>
              </a:defRPr>
            </a:lvl1pPr>
          </a:lstStyle>
          <a:p>
            <a:pPr lvl="0"/>
            <a:r>
              <a:rPr lang="en-US" dirty="0"/>
              <a:t>Insert client logo</a:t>
            </a:r>
          </a:p>
        </p:txBody>
      </p:sp>
      <p:pic>
        <p:nvPicPr>
          <p:cNvPr id="15" name="Picture 14">
            <a:extLst>
              <a:ext uri="{FF2B5EF4-FFF2-40B4-BE49-F238E27FC236}">
                <a16:creationId xmlns:a16="http://schemas.microsoft.com/office/drawing/2014/main" id="{41BB003E-E7C0-044E-9044-2118DB02193C}"/>
              </a:ext>
            </a:extLst>
          </p:cNvPr>
          <p:cNvPicPr>
            <a:picLocks noChangeAspect="1"/>
          </p:cNvPicPr>
          <p:nvPr/>
        </p:nvPicPr>
        <p:blipFill>
          <a:blip r:embed="rId2"/>
          <a:stretch>
            <a:fillRect/>
          </a:stretch>
        </p:blipFill>
        <p:spPr>
          <a:xfrm>
            <a:off x="7028352" y="6536579"/>
            <a:ext cx="1427608" cy="141029"/>
          </a:xfrm>
          <a:prstGeom prst="rect">
            <a:avLst/>
          </a:prstGeom>
        </p:spPr>
      </p:pic>
      <p:pic>
        <p:nvPicPr>
          <p:cNvPr id="17" name="Picture 16">
            <a:extLst>
              <a:ext uri="{FF2B5EF4-FFF2-40B4-BE49-F238E27FC236}">
                <a16:creationId xmlns:a16="http://schemas.microsoft.com/office/drawing/2014/main" id="{E3D569C4-813E-814A-A74D-2C5F05FB1A4C}"/>
              </a:ext>
            </a:extLst>
          </p:cNvPr>
          <p:cNvPicPr>
            <a:picLocks noChangeAspect="1"/>
          </p:cNvPicPr>
          <p:nvPr/>
        </p:nvPicPr>
        <p:blipFill>
          <a:blip r:embed="rId3"/>
          <a:stretch>
            <a:fillRect/>
          </a:stretch>
        </p:blipFill>
        <p:spPr>
          <a:xfrm>
            <a:off x="276225" y="6466070"/>
            <a:ext cx="1193800" cy="282052"/>
          </a:xfrm>
          <a:prstGeom prst="rect">
            <a:avLst/>
          </a:prstGeom>
        </p:spPr>
      </p:pic>
      <p:sp>
        <p:nvSpPr>
          <p:cNvPr id="37" name="Disclaimer">
            <a:extLst>
              <a:ext uri="{FF2B5EF4-FFF2-40B4-BE49-F238E27FC236}">
                <a16:creationId xmlns:a16="http://schemas.microsoft.com/office/drawing/2014/main" id="{B2C55AC8-8ED9-EE41-BF65-453F0F203F9A}"/>
              </a:ext>
            </a:extLst>
          </p:cNvPr>
          <p:cNvSpPr txBox="1"/>
          <p:nvPr/>
        </p:nvSpPr>
        <p:spPr>
          <a:xfrm>
            <a:off x="273485" y="6293164"/>
            <a:ext cx="4508065" cy="92333"/>
          </a:xfrm>
          <a:prstGeom prst="rect">
            <a:avLst/>
          </a:prstGeom>
          <a:noFill/>
        </p:spPr>
        <p:txBody>
          <a:bodyPr wrap="square" lIns="0" tIns="0" rIns="0" bIns="0" rtlCol="0" anchor="b">
            <a:spAutoFit/>
          </a:bodyPr>
          <a:lstStyle/>
          <a:p>
            <a:r>
              <a:rPr lang="en-GB" sz="600" dirty="0">
                <a:solidFill>
                  <a:srgbClr val="FFFFFF"/>
                </a:solidFill>
                <a:cs typeface="Arial" panose="020B0604020202020204" pitchFamily="34" charset="0"/>
              </a:rPr>
              <a:t>© 2020 Truist Financial Corporation. Truist, Truist purple, and the Truist logo are service marks of Truist Financial Corporation.</a:t>
            </a:r>
          </a:p>
        </p:txBody>
      </p:sp>
      <p:sp>
        <p:nvSpPr>
          <p:cNvPr id="38" name="Title 1">
            <a:extLst>
              <a:ext uri="{FF2B5EF4-FFF2-40B4-BE49-F238E27FC236}">
                <a16:creationId xmlns:a16="http://schemas.microsoft.com/office/drawing/2014/main" id="{3FE46F08-99E3-5B4F-B46C-0043BE2BB691}"/>
              </a:ext>
            </a:extLst>
          </p:cNvPr>
          <p:cNvSpPr>
            <a:spLocks noGrp="1"/>
          </p:cNvSpPr>
          <p:nvPr>
            <p:ph type="ctrTitle" hasCustomPrompt="1"/>
          </p:nvPr>
        </p:nvSpPr>
        <p:spPr>
          <a:xfrm>
            <a:off x="290302" y="1600992"/>
            <a:ext cx="6858000" cy="863313"/>
          </a:xfrm>
        </p:spPr>
        <p:txBody>
          <a:bodyPr anchor="b" anchorCtr="0">
            <a:noAutofit/>
          </a:bodyPr>
          <a:lstStyle>
            <a:lvl1pPr algn="l">
              <a:lnSpc>
                <a:spcPct val="85000"/>
              </a:lnSpc>
              <a:defRPr sz="3300">
                <a:solidFill>
                  <a:schemeClr val="tx2"/>
                </a:solidFill>
              </a:defRPr>
            </a:lvl1pPr>
          </a:lstStyle>
          <a:p>
            <a:r>
              <a:rPr lang="en-US" noProof="0" dirty="0"/>
              <a:t>Truist presentation title here</a:t>
            </a:r>
          </a:p>
        </p:txBody>
      </p:sp>
      <p:sp>
        <p:nvSpPr>
          <p:cNvPr id="39" name="Subtitle 2">
            <a:extLst>
              <a:ext uri="{FF2B5EF4-FFF2-40B4-BE49-F238E27FC236}">
                <a16:creationId xmlns:a16="http://schemas.microsoft.com/office/drawing/2014/main" id="{35F3A071-F67D-9E46-AE26-A01D4D6ACF84}"/>
              </a:ext>
            </a:extLst>
          </p:cNvPr>
          <p:cNvSpPr>
            <a:spLocks noGrp="1"/>
          </p:cNvSpPr>
          <p:nvPr>
            <p:ph type="subTitle" idx="1" hasCustomPrompt="1"/>
          </p:nvPr>
        </p:nvSpPr>
        <p:spPr>
          <a:xfrm>
            <a:off x="290302" y="2635017"/>
            <a:ext cx="6858000" cy="193899"/>
          </a:xfrm>
        </p:spPr>
        <p:txBody>
          <a:bodyPr anchor="t">
            <a:spAutoFit/>
          </a:bodyPr>
          <a:lstStyle>
            <a:lvl1pPr marL="0" marR="0" indent="0" algn="l" defTabSz="685800" rtl="0" eaLnBrk="1" fontAlgn="auto" latinLnBrk="0" hangingPunct="1">
              <a:lnSpc>
                <a:spcPct val="90000"/>
              </a:lnSpc>
              <a:spcBef>
                <a:spcPts val="375"/>
              </a:spcBef>
              <a:spcAft>
                <a:spcPts val="0"/>
              </a:spcAft>
              <a:buClrTx/>
              <a:buSzTx/>
              <a:buFont typeface="Arial" panose="020B0604020202020204" pitchFamily="34" charset="0"/>
              <a:buNone/>
              <a:tabLst/>
              <a:defRPr sz="14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dirty="0"/>
              <a:t>Insert date, version number</a:t>
            </a:r>
          </a:p>
        </p:txBody>
      </p:sp>
      <p:grpSp>
        <p:nvGrpSpPr>
          <p:cNvPr id="40" name="Group 39">
            <a:extLst>
              <a:ext uri="{FF2B5EF4-FFF2-40B4-BE49-F238E27FC236}">
                <a16:creationId xmlns:a16="http://schemas.microsoft.com/office/drawing/2014/main" id="{F09BB5F3-3DDE-D44A-B710-E777C9C35C1E}"/>
              </a:ext>
            </a:extLst>
          </p:cNvPr>
          <p:cNvGrpSpPr/>
          <p:nvPr/>
        </p:nvGrpSpPr>
        <p:grpSpPr>
          <a:xfrm>
            <a:off x="-1614700" y="-30655"/>
            <a:ext cx="1438884" cy="6498274"/>
            <a:chOff x="-1614700" y="-30655"/>
            <a:chExt cx="1438884" cy="6498274"/>
          </a:xfrm>
        </p:grpSpPr>
        <p:grpSp>
          <p:nvGrpSpPr>
            <p:cNvPr id="41" name="Group 40">
              <a:extLst>
                <a:ext uri="{FF2B5EF4-FFF2-40B4-BE49-F238E27FC236}">
                  <a16:creationId xmlns:a16="http://schemas.microsoft.com/office/drawing/2014/main" id="{1C4238E0-EB8A-9C46-BFD7-A2A788C02004}"/>
                </a:ext>
              </a:extLst>
            </p:cNvPr>
            <p:cNvGrpSpPr/>
            <p:nvPr/>
          </p:nvGrpSpPr>
          <p:grpSpPr>
            <a:xfrm>
              <a:off x="-1164110" y="-30655"/>
              <a:ext cx="988294" cy="6498274"/>
              <a:chOff x="-1460993" y="-27483"/>
              <a:chExt cx="988294" cy="6498274"/>
            </a:xfrm>
          </p:grpSpPr>
          <p:sp>
            <p:nvSpPr>
              <p:cNvPr id="49" name="Rectangle 48">
                <a:extLst>
                  <a:ext uri="{FF2B5EF4-FFF2-40B4-BE49-F238E27FC236}">
                    <a16:creationId xmlns:a16="http://schemas.microsoft.com/office/drawing/2014/main" id="{24E1AAAE-AF72-5540-85A5-0B05CC9772CA}"/>
                  </a:ext>
                </a:extLst>
              </p:cNvPr>
              <p:cNvSpPr/>
              <p:nvPr/>
            </p:nvSpPr>
            <p:spPr bwMode="auto">
              <a:xfrm>
                <a:off x="-930962" y="-27481"/>
                <a:ext cx="457200" cy="457200"/>
              </a:xfrm>
              <a:prstGeom prst="rect">
                <a:avLst/>
              </a:prstGeom>
              <a:solidFill>
                <a:srgbClr val="2E1A47"/>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R46</a:t>
                </a:r>
              </a:p>
              <a:p>
                <a:pPr algn="ctr"/>
                <a:r>
                  <a:rPr lang="en-US" sz="800" dirty="0">
                    <a:solidFill>
                      <a:srgbClr val="FFFFFF"/>
                    </a:solidFill>
                    <a:cs typeface="Arial" panose="020B0604020202020204" pitchFamily="34" charset="0"/>
                  </a:rPr>
                  <a:t>G26 </a:t>
                </a:r>
              </a:p>
              <a:p>
                <a:pPr algn="ctr"/>
                <a:r>
                  <a:rPr lang="en-US" sz="800" dirty="0">
                    <a:solidFill>
                      <a:srgbClr val="FFFFFF"/>
                    </a:solidFill>
                    <a:cs typeface="Arial" panose="020B0604020202020204" pitchFamily="34" charset="0"/>
                  </a:rPr>
                  <a:t>B71</a:t>
                </a:r>
              </a:p>
            </p:txBody>
          </p:sp>
          <p:sp>
            <p:nvSpPr>
              <p:cNvPr id="50" name="Rectangle 49">
                <a:extLst>
                  <a:ext uri="{FF2B5EF4-FFF2-40B4-BE49-F238E27FC236}">
                    <a16:creationId xmlns:a16="http://schemas.microsoft.com/office/drawing/2014/main" id="{A8C97715-6B05-ED40-8D2C-28BD41205E3D}"/>
                  </a:ext>
                </a:extLst>
              </p:cNvPr>
              <p:cNvSpPr/>
              <p:nvPr/>
            </p:nvSpPr>
            <p:spPr bwMode="auto">
              <a:xfrm>
                <a:off x="-930962" y="571483"/>
                <a:ext cx="457200" cy="457200"/>
              </a:xfrm>
              <a:prstGeom prst="rect">
                <a:avLst/>
              </a:prstGeom>
              <a:solidFill>
                <a:srgbClr val="7C6992"/>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B124</a:t>
                </a:r>
              </a:p>
              <a:p>
                <a:pPr algn="ctr"/>
                <a:r>
                  <a:rPr lang="en-US" sz="800" dirty="0">
                    <a:solidFill>
                      <a:srgbClr val="FFFFFF"/>
                    </a:solidFill>
                    <a:cs typeface="Arial" panose="020B0604020202020204" pitchFamily="34" charset="0"/>
                  </a:rPr>
                  <a:t>G105 </a:t>
                </a:r>
              </a:p>
              <a:p>
                <a:pPr algn="ctr"/>
                <a:r>
                  <a:rPr lang="en-US" sz="800" dirty="0">
                    <a:solidFill>
                      <a:srgbClr val="FFFFFF"/>
                    </a:solidFill>
                    <a:cs typeface="Arial" panose="020B0604020202020204" pitchFamily="34" charset="0"/>
                  </a:rPr>
                  <a:t>B146</a:t>
                </a:r>
              </a:p>
            </p:txBody>
          </p:sp>
          <p:sp>
            <p:nvSpPr>
              <p:cNvPr id="51" name="Rectangle 50">
                <a:extLst>
                  <a:ext uri="{FF2B5EF4-FFF2-40B4-BE49-F238E27FC236}">
                    <a16:creationId xmlns:a16="http://schemas.microsoft.com/office/drawing/2014/main" id="{BC6D1024-F49D-534A-9770-D50E31A1E803}"/>
                  </a:ext>
                </a:extLst>
              </p:cNvPr>
              <p:cNvSpPr/>
              <p:nvPr/>
            </p:nvSpPr>
            <p:spPr bwMode="auto">
              <a:xfrm>
                <a:off x="-930962" y="1170444"/>
                <a:ext cx="457200" cy="457200"/>
              </a:xfrm>
              <a:prstGeom prst="rect">
                <a:avLst/>
              </a:prstGeom>
              <a:solidFill>
                <a:srgbClr val="AFABC9"/>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R175</a:t>
                </a:r>
              </a:p>
              <a:p>
                <a:pPr algn="ctr"/>
                <a:r>
                  <a:rPr lang="en-US" sz="800" dirty="0">
                    <a:solidFill>
                      <a:srgbClr val="FFFFFF"/>
                    </a:solidFill>
                    <a:cs typeface="Arial" panose="020B0604020202020204" pitchFamily="34" charset="0"/>
                  </a:rPr>
                  <a:t>G171 </a:t>
                </a:r>
              </a:p>
              <a:p>
                <a:pPr algn="ctr"/>
                <a:r>
                  <a:rPr lang="en-US" sz="800" dirty="0">
                    <a:solidFill>
                      <a:srgbClr val="FFFFFF"/>
                    </a:solidFill>
                    <a:cs typeface="Arial" panose="020B0604020202020204" pitchFamily="34" charset="0"/>
                  </a:rPr>
                  <a:t>B201</a:t>
                </a:r>
              </a:p>
            </p:txBody>
          </p:sp>
          <p:sp>
            <p:nvSpPr>
              <p:cNvPr id="52" name="Rectangle 51">
                <a:extLst>
                  <a:ext uri="{FF2B5EF4-FFF2-40B4-BE49-F238E27FC236}">
                    <a16:creationId xmlns:a16="http://schemas.microsoft.com/office/drawing/2014/main" id="{436A9DFB-33C1-4841-9DC0-70B8D49EE806}"/>
                  </a:ext>
                </a:extLst>
              </p:cNvPr>
              <p:cNvSpPr/>
              <p:nvPr/>
            </p:nvSpPr>
            <p:spPr bwMode="auto">
              <a:xfrm>
                <a:off x="-930962" y="1769405"/>
                <a:ext cx="457200" cy="457200"/>
              </a:xfrm>
              <a:prstGeom prst="rect">
                <a:avLst/>
              </a:prstGeom>
              <a:solidFill>
                <a:srgbClr val="C9C9C9"/>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464646"/>
                    </a:solidFill>
                    <a:cs typeface="Arial" panose="020B0604020202020204" pitchFamily="34" charset="0"/>
                  </a:rPr>
                  <a:t>R201</a:t>
                </a:r>
              </a:p>
              <a:p>
                <a:pPr algn="ctr"/>
                <a:r>
                  <a:rPr lang="en-US" sz="800" dirty="0">
                    <a:solidFill>
                      <a:srgbClr val="464646"/>
                    </a:solidFill>
                    <a:cs typeface="Arial" panose="020B0604020202020204" pitchFamily="34" charset="0"/>
                  </a:rPr>
                  <a:t>G201</a:t>
                </a:r>
              </a:p>
              <a:p>
                <a:pPr algn="ctr"/>
                <a:r>
                  <a:rPr lang="en-US" sz="800" dirty="0">
                    <a:solidFill>
                      <a:srgbClr val="464646"/>
                    </a:solidFill>
                    <a:cs typeface="Arial" panose="020B0604020202020204" pitchFamily="34" charset="0"/>
                  </a:rPr>
                  <a:t>B201</a:t>
                </a:r>
              </a:p>
            </p:txBody>
          </p:sp>
          <p:sp>
            <p:nvSpPr>
              <p:cNvPr id="53" name="Rectangle 52">
                <a:extLst>
                  <a:ext uri="{FF2B5EF4-FFF2-40B4-BE49-F238E27FC236}">
                    <a16:creationId xmlns:a16="http://schemas.microsoft.com/office/drawing/2014/main" id="{E0E6A110-7C31-244C-AEF1-57967206DF29}"/>
                  </a:ext>
                </a:extLst>
              </p:cNvPr>
              <p:cNvSpPr/>
              <p:nvPr/>
            </p:nvSpPr>
            <p:spPr bwMode="auto">
              <a:xfrm>
                <a:off x="-930962" y="4224350"/>
                <a:ext cx="457200" cy="457200"/>
              </a:xfrm>
              <a:prstGeom prst="rect">
                <a:avLst/>
              </a:prstGeom>
              <a:solidFill>
                <a:srgbClr val="FF0000"/>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R255 </a:t>
                </a:r>
              </a:p>
              <a:p>
                <a:pPr algn="ctr"/>
                <a:r>
                  <a:rPr lang="en-US" sz="800" dirty="0">
                    <a:solidFill>
                      <a:srgbClr val="FFFFFF"/>
                    </a:solidFill>
                    <a:cs typeface="Arial" panose="020B0604020202020204" pitchFamily="34" charset="0"/>
                  </a:rPr>
                  <a:t>G0 </a:t>
                </a:r>
              </a:p>
              <a:p>
                <a:pPr algn="ctr"/>
                <a:r>
                  <a:rPr lang="en-US" sz="800" dirty="0">
                    <a:solidFill>
                      <a:srgbClr val="FFFFFF"/>
                    </a:solidFill>
                    <a:cs typeface="Arial" panose="020B0604020202020204" pitchFamily="34" charset="0"/>
                  </a:rPr>
                  <a:t>B0</a:t>
                </a:r>
              </a:p>
            </p:txBody>
          </p:sp>
          <p:sp>
            <p:nvSpPr>
              <p:cNvPr id="54" name="Rectangle 53">
                <a:extLst>
                  <a:ext uri="{FF2B5EF4-FFF2-40B4-BE49-F238E27FC236}">
                    <a16:creationId xmlns:a16="http://schemas.microsoft.com/office/drawing/2014/main" id="{AE360230-9AA4-0E4D-9F24-99CC40940D2D}"/>
                  </a:ext>
                </a:extLst>
              </p:cNvPr>
              <p:cNvSpPr/>
              <p:nvPr/>
            </p:nvSpPr>
            <p:spPr bwMode="auto">
              <a:xfrm>
                <a:off x="-930962" y="5414628"/>
                <a:ext cx="457200" cy="457200"/>
              </a:xfrm>
              <a:prstGeom prst="rect">
                <a:avLst/>
              </a:prstGeom>
              <a:solidFill>
                <a:srgbClr val="464646"/>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 70</a:t>
                </a:r>
              </a:p>
              <a:p>
                <a:pPr algn="ctr"/>
                <a:r>
                  <a:rPr lang="en-US" sz="800" dirty="0">
                    <a:solidFill>
                      <a:srgbClr val="FFFFFF"/>
                    </a:solidFill>
                    <a:cs typeface="Arial" panose="020B0604020202020204" pitchFamily="34" charset="0"/>
                  </a:rPr>
                  <a:t>G 70</a:t>
                </a:r>
              </a:p>
              <a:p>
                <a:pPr algn="ctr"/>
                <a:r>
                  <a:rPr lang="en-US" sz="800" dirty="0">
                    <a:solidFill>
                      <a:srgbClr val="FFFFFF"/>
                    </a:solidFill>
                    <a:cs typeface="Arial" panose="020B0604020202020204" pitchFamily="34" charset="0"/>
                  </a:rPr>
                  <a:t>B 70</a:t>
                </a:r>
              </a:p>
            </p:txBody>
          </p:sp>
          <p:sp>
            <p:nvSpPr>
              <p:cNvPr id="55" name="Rectangle 54">
                <a:extLst>
                  <a:ext uri="{FF2B5EF4-FFF2-40B4-BE49-F238E27FC236}">
                    <a16:creationId xmlns:a16="http://schemas.microsoft.com/office/drawing/2014/main" id="{5A605170-07B6-B544-A045-77332183E4CD}"/>
                  </a:ext>
                </a:extLst>
              </p:cNvPr>
              <p:cNvSpPr/>
              <p:nvPr/>
            </p:nvSpPr>
            <p:spPr bwMode="auto">
              <a:xfrm>
                <a:off x="-930962" y="6013588"/>
                <a:ext cx="457200" cy="457200"/>
              </a:xfrm>
              <a:prstGeom prst="rect">
                <a:avLst/>
              </a:prstGeom>
              <a:solidFill>
                <a:srgbClr val="2E1A47"/>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R46</a:t>
                </a:r>
              </a:p>
              <a:p>
                <a:pPr algn="ctr"/>
                <a:r>
                  <a:rPr lang="en-US" sz="800" dirty="0">
                    <a:solidFill>
                      <a:srgbClr val="FFFFFF"/>
                    </a:solidFill>
                    <a:cs typeface="Arial" panose="020B0604020202020204" pitchFamily="34" charset="0"/>
                  </a:rPr>
                  <a:t>G26 </a:t>
                </a:r>
              </a:p>
              <a:p>
                <a:pPr algn="ctr"/>
                <a:r>
                  <a:rPr lang="en-US" sz="800" dirty="0">
                    <a:solidFill>
                      <a:srgbClr val="FFFFFF"/>
                    </a:solidFill>
                    <a:cs typeface="Arial" panose="020B0604020202020204" pitchFamily="34" charset="0"/>
                  </a:rPr>
                  <a:t>B71</a:t>
                </a:r>
              </a:p>
            </p:txBody>
          </p:sp>
          <p:sp>
            <p:nvSpPr>
              <p:cNvPr id="56" name="Rectangle 55">
                <a:extLst>
                  <a:ext uri="{FF2B5EF4-FFF2-40B4-BE49-F238E27FC236}">
                    <a16:creationId xmlns:a16="http://schemas.microsoft.com/office/drawing/2014/main" id="{08F24DA7-55A9-B941-BEEB-88CAD206B262}"/>
                  </a:ext>
                </a:extLst>
              </p:cNvPr>
              <p:cNvSpPr/>
              <p:nvPr/>
            </p:nvSpPr>
            <p:spPr bwMode="auto">
              <a:xfrm>
                <a:off x="-930962" y="2376012"/>
                <a:ext cx="457200" cy="457200"/>
              </a:xfrm>
              <a:prstGeom prst="rect">
                <a:avLst/>
              </a:prstGeom>
              <a:solidFill>
                <a:srgbClr val="A8A8A8"/>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R168 G168 </a:t>
                </a:r>
              </a:p>
              <a:p>
                <a:pPr algn="ctr"/>
                <a:r>
                  <a:rPr lang="en-US" sz="800" dirty="0">
                    <a:solidFill>
                      <a:srgbClr val="FFFFFF"/>
                    </a:solidFill>
                    <a:cs typeface="Arial" panose="020B0604020202020204" pitchFamily="34" charset="0"/>
                  </a:rPr>
                  <a:t>B168</a:t>
                </a:r>
              </a:p>
            </p:txBody>
          </p:sp>
          <p:sp>
            <p:nvSpPr>
              <p:cNvPr id="57" name="Rectangle 56">
                <a:extLst>
                  <a:ext uri="{FF2B5EF4-FFF2-40B4-BE49-F238E27FC236}">
                    <a16:creationId xmlns:a16="http://schemas.microsoft.com/office/drawing/2014/main" id="{67EE75A7-BDC6-6445-B80C-DCD12B02E325}"/>
                  </a:ext>
                </a:extLst>
              </p:cNvPr>
              <p:cNvSpPr/>
              <p:nvPr/>
            </p:nvSpPr>
            <p:spPr bwMode="auto">
              <a:xfrm>
                <a:off x="-930962" y="2974972"/>
                <a:ext cx="457200" cy="457200"/>
              </a:xfrm>
              <a:prstGeom prst="rect">
                <a:avLst/>
              </a:prstGeom>
              <a:solidFill>
                <a:srgbClr val="707070"/>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R112 </a:t>
                </a:r>
              </a:p>
              <a:p>
                <a:pPr algn="ctr"/>
                <a:r>
                  <a:rPr lang="en-US" sz="800" dirty="0">
                    <a:solidFill>
                      <a:srgbClr val="FFFFFF"/>
                    </a:solidFill>
                    <a:cs typeface="Arial" panose="020B0604020202020204" pitchFamily="34" charset="0"/>
                  </a:rPr>
                  <a:t>G112 B112</a:t>
                </a:r>
              </a:p>
            </p:txBody>
          </p:sp>
          <p:sp>
            <p:nvSpPr>
              <p:cNvPr id="58" name="Rectangle 57">
                <a:extLst>
                  <a:ext uri="{FF2B5EF4-FFF2-40B4-BE49-F238E27FC236}">
                    <a16:creationId xmlns:a16="http://schemas.microsoft.com/office/drawing/2014/main" id="{1A4E91C8-5AD5-B642-A2F9-3B45C2827AE0}"/>
                  </a:ext>
                </a:extLst>
              </p:cNvPr>
              <p:cNvSpPr/>
              <p:nvPr/>
            </p:nvSpPr>
            <p:spPr bwMode="auto">
              <a:xfrm>
                <a:off x="-929899" y="4815667"/>
                <a:ext cx="457200" cy="457200"/>
              </a:xfrm>
              <a:prstGeom prst="rect">
                <a:avLst/>
              </a:prstGeom>
              <a:solidFill>
                <a:srgbClr val="00B050"/>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R0 G176 B80</a:t>
                </a:r>
              </a:p>
            </p:txBody>
          </p:sp>
          <p:sp>
            <p:nvSpPr>
              <p:cNvPr id="59" name="Rectangle 58">
                <a:extLst>
                  <a:ext uri="{FF2B5EF4-FFF2-40B4-BE49-F238E27FC236}">
                    <a16:creationId xmlns:a16="http://schemas.microsoft.com/office/drawing/2014/main" id="{D1658159-4D1F-8D49-AED5-F18D3A0CF0E1}"/>
                  </a:ext>
                </a:extLst>
              </p:cNvPr>
              <p:cNvSpPr/>
              <p:nvPr/>
            </p:nvSpPr>
            <p:spPr bwMode="auto">
              <a:xfrm rot="16200000">
                <a:off x="-1460994" y="-27482"/>
                <a:ext cx="457201" cy="457200"/>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700" dirty="0">
                    <a:solidFill>
                      <a:srgbClr val="404040"/>
                    </a:solidFill>
                    <a:cs typeface="Arial" panose="020B0604020202020204" pitchFamily="34" charset="0"/>
                  </a:rPr>
                  <a:t>MAIN COLOR</a:t>
                </a:r>
              </a:p>
            </p:txBody>
          </p:sp>
          <p:sp>
            <p:nvSpPr>
              <p:cNvPr id="60" name="Rectangle 59">
                <a:extLst>
                  <a:ext uri="{FF2B5EF4-FFF2-40B4-BE49-F238E27FC236}">
                    <a16:creationId xmlns:a16="http://schemas.microsoft.com/office/drawing/2014/main" id="{6A1DEBCE-1ACB-AE47-A91C-00188BDC7999}"/>
                  </a:ext>
                </a:extLst>
              </p:cNvPr>
              <p:cNvSpPr/>
              <p:nvPr/>
            </p:nvSpPr>
            <p:spPr bwMode="auto">
              <a:xfrm rot="16200000">
                <a:off x="-2826057" y="2247650"/>
                <a:ext cx="3498430"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700" dirty="0">
                    <a:solidFill>
                      <a:srgbClr val="404040"/>
                    </a:solidFill>
                    <a:cs typeface="Arial" panose="020B0604020202020204" pitchFamily="34" charset="0"/>
                  </a:rPr>
                  <a:t>SECONDARY PALETTE: ACCENT COLORS</a:t>
                </a:r>
              </a:p>
            </p:txBody>
          </p:sp>
          <p:sp>
            <p:nvSpPr>
              <p:cNvPr id="61" name="Rectangle 60">
                <a:extLst>
                  <a:ext uri="{FF2B5EF4-FFF2-40B4-BE49-F238E27FC236}">
                    <a16:creationId xmlns:a16="http://schemas.microsoft.com/office/drawing/2014/main" id="{25111F88-9853-B148-B73B-13950F03DC70}"/>
                  </a:ext>
                </a:extLst>
              </p:cNvPr>
              <p:cNvSpPr/>
              <p:nvPr/>
            </p:nvSpPr>
            <p:spPr bwMode="auto">
              <a:xfrm rot="16200000">
                <a:off x="-1604923" y="5869663"/>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700" dirty="0">
                    <a:solidFill>
                      <a:srgbClr val="404040"/>
                    </a:solidFill>
                    <a:cs typeface="Arial" panose="020B0604020202020204" pitchFamily="34" charset="0"/>
                  </a:rPr>
                  <a:t>TEXT COLORS</a:t>
                </a:r>
              </a:p>
            </p:txBody>
          </p:sp>
        </p:grpSp>
        <p:sp>
          <p:nvSpPr>
            <p:cNvPr id="42" name="Rectangle 41">
              <a:extLst>
                <a:ext uri="{FF2B5EF4-FFF2-40B4-BE49-F238E27FC236}">
                  <a16:creationId xmlns:a16="http://schemas.microsoft.com/office/drawing/2014/main" id="{ACAA6A46-A551-7942-B09D-A432DB00D3DE}"/>
                </a:ext>
              </a:extLst>
            </p:cNvPr>
            <p:cNvSpPr/>
            <p:nvPr/>
          </p:nvSpPr>
          <p:spPr bwMode="auto">
            <a:xfrm rot="16200000">
              <a:off x="-1463595" y="4513011"/>
              <a:ext cx="1056163" cy="457201"/>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700" dirty="0">
                  <a:solidFill>
                    <a:srgbClr val="404040"/>
                  </a:solidFill>
                  <a:cs typeface="Arial" panose="020B0604020202020204" pitchFamily="34" charset="0"/>
                </a:rPr>
                <a:t>SPECIFIC FOR MARKET FLUCTUATIONS ONLY</a:t>
              </a:r>
            </a:p>
          </p:txBody>
        </p:sp>
        <p:sp>
          <p:nvSpPr>
            <p:cNvPr id="43" name="Rectangle 42">
              <a:extLst>
                <a:ext uri="{FF2B5EF4-FFF2-40B4-BE49-F238E27FC236}">
                  <a16:creationId xmlns:a16="http://schemas.microsoft.com/office/drawing/2014/main" id="{CEAA9039-768F-9A4F-B788-E97747EDCE1D}"/>
                </a:ext>
              </a:extLst>
            </p:cNvPr>
            <p:cNvSpPr/>
            <p:nvPr/>
          </p:nvSpPr>
          <p:spPr bwMode="auto">
            <a:xfrm>
              <a:off x="-637079" y="3609541"/>
              <a:ext cx="457200" cy="457200"/>
            </a:xfrm>
            <a:prstGeom prst="rect">
              <a:avLst/>
            </a:prstGeom>
            <a:solidFill>
              <a:srgbClr val="B0E0E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r>
                <a:rPr lang="en-US" sz="800" dirty="0">
                  <a:solidFill>
                    <a:srgbClr val="464646"/>
                  </a:solidFill>
                  <a:cs typeface="Arial" panose="020B0604020202020204" pitchFamily="34" charset="0"/>
                </a:rPr>
                <a:t>R176 </a:t>
              </a:r>
            </a:p>
            <a:p>
              <a:pPr algn="ctr"/>
              <a:r>
                <a:rPr lang="en-US" sz="800" dirty="0">
                  <a:solidFill>
                    <a:srgbClr val="464646"/>
                  </a:solidFill>
                  <a:cs typeface="Arial" panose="020B0604020202020204" pitchFamily="34" charset="0"/>
                </a:rPr>
                <a:t>G224 B226</a:t>
              </a:r>
            </a:p>
          </p:txBody>
        </p:sp>
        <p:sp>
          <p:nvSpPr>
            <p:cNvPr id="44" name="Rectangle 43">
              <a:extLst>
                <a:ext uri="{FF2B5EF4-FFF2-40B4-BE49-F238E27FC236}">
                  <a16:creationId xmlns:a16="http://schemas.microsoft.com/office/drawing/2014/main" id="{96F95335-BD0E-CB4B-B90C-7AE7E6C6CC53}"/>
                </a:ext>
              </a:extLst>
            </p:cNvPr>
            <p:cNvSpPr/>
            <p:nvPr/>
          </p:nvSpPr>
          <p:spPr bwMode="auto">
            <a:xfrm>
              <a:off x="-1395773" y="1786087"/>
              <a:ext cx="457200" cy="457200"/>
            </a:xfrm>
            <a:prstGeom prst="rect">
              <a:avLst/>
            </a:prstGeom>
            <a:solidFill>
              <a:srgbClr val="FBB74C"/>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B251</a:t>
              </a:r>
            </a:p>
            <a:p>
              <a:pPr algn="ctr"/>
              <a:r>
                <a:rPr lang="en-US" sz="800" dirty="0">
                  <a:solidFill>
                    <a:srgbClr val="FFFFFF"/>
                  </a:solidFill>
                  <a:cs typeface="Arial" panose="020B0604020202020204" pitchFamily="34" charset="0"/>
                </a:rPr>
                <a:t>G183 </a:t>
              </a:r>
            </a:p>
            <a:p>
              <a:pPr algn="ctr"/>
              <a:r>
                <a:rPr lang="en-US" sz="800" dirty="0">
                  <a:solidFill>
                    <a:srgbClr val="FFFFFF"/>
                  </a:solidFill>
                  <a:cs typeface="Arial" panose="020B0604020202020204" pitchFamily="34" charset="0"/>
                </a:rPr>
                <a:t>B76</a:t>
              </a:r>
            </a:p>
          </p:txBody>
        </p:sp>
        <p:sp>
          <p:nvSpPr>
            <p:cNvPr id="45" name="Rectangle 44">
              <a:extLst>
                <a:ext uri="{FF2B5EF4-FFF2-40B4-BE49-F238E27FC236}">
                  <a16:creationId xmlns:a16="http://schemas.microsoft.com/office/drawing/2014/main" id="{7EEDDAEE-C8F3-E64F-A32B-88B83495E64B}"/>
                </a:ext>
              </a:extLst>
            </p:cNvPr>
            <p:cNvSpPr/>
            <p:nvPr/>
          </p:nvSpPr>
          <p:spPr bwMode="auto">
            <a:xfrm>
              <a:off x="-1395773" y="2385048"/>
              <a:ext cx="457200" cy="457200"/>
            </a:xfrm>
            <a:prstGeom prst="rect">
              <a:avLst/>
            </a:prstGeom>
            <a:solidFill>
              <a:srgbClr val="7CB07A"/>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R124</a:t>
              </a:r>
            </a:p>
            <a:p>
              <a:pPr algn="ctr"/>
              <a:r>
                <a:rPr lang="en-US" sz="800" dirty="0">
                  <a:solidFill>
                    <a:srgbClr val="FFFFFF"/>
                  </a:solidFill>
                  <a:cs typeface="Arial" panose="020B0604020202020204" pitchFamily="34" charset="0"/>
                </a:rPr>
                <a:t>G176 </a:t>
              </a:r>
            </a:p>
            <a:p>
              <a:pPr algn="ctr"/>
              <a:r>
                <a:rPr lang="en-US" sz="800" dirty="0">
                  <a:solidFill>
                    <a:srgbClr val="FFFFFF"/>
                  </a:solidFill>
                  <a:cs typeface="Arial" panose="020B0604020202020204" pitchFamily="34" charset="0"/>
                </a:rPr>
                <a:t>B122</a:t>
              </a:r>
            </a:p>
          </p:txBody>
        </p:sp>
        <p:sp>
          <p:nvSpPr>
            <p:cNvPr id="46" name="Rectangle 45">
              <a:extLst>
                <a:ext uri="{FF2B5EF4-FFF2-40B4-BE49-F238E27FC236}">
                  <a16:creationId xmlns:a16="http://schemas.microsoft.com/office/drawing/2014/main" id="{B58D9C1B-695D-A841-AE77-96BD478CBDB3}"/>
                </a:ext>
              </a:extLst>
            </p:cNvPr>
            <p:cNvSpPr/>
            <p:nvPr/>
          </p:nvSpPr>
          <p:spPr bwMode="auto">
            <a:xfrm>
              <a:off x="-1395773" y="2984009"/>
              <a:ext cx="457200" cy="457200"/>
            </a:xfrm>
            <a:prstGeom prst="rect">
              <a:avLst/>
            </a:prstGeom>
            <a:solidFill>
              <a:srgbClr val="2B8A8C"/>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R43</a:t>
              </a:r>
            </a:p>
            <a:p>
              <a:pPr algn="ctr"/>
              <a:r>
                <a:rPr lang="en-US" sz="800" dirty="0">
                  <a:solidFill>
                    <a:srgbClr val="FFFFFF"/>
                  </a:solidFill>
                  <a:cs typeface="Arial" panose="020B0604020202020204" pitchFamily="34" charset="0"/>
                </a:rPr>
                <a:t>G138</a:t>
              </a:r>
            </a:p>
            <a:p>
              <a:pPr algn="ctr"/>
              <a:r>
                <a:rPr lang="en-US" sz="800" dirty="0">
                  <a:solidFill>
                    <a:srgbClr val="FFFFFF"/>
                  </a:solidFill>
                  <a:cs typeface="Arial" panose="020B0604020202020204" pitchFamily="34" charset="0"/>
                </a:rPr>
                <a:t>B140</a:t>
              </a:r>
            </a:p>
          </p:txBody>
        </p:sp>
        <p:sp>
          <p:nvSpPr>
            <p:cNvPr id="47" name="Rectangle 46">
              <a:extLst>
                <a:ext uri="{FF2B5EF4-FFF2-40B4-BE49-F238E27FC236}">
                  <a16:creationId xmlns:a16="http://schemas.microsoft.com/office/drawing/2014/main" id="{75F681DF-3A65-F347-B343-9DE43BA885D5}"/>
                </a:ext>
              </a:extLst>
            </p:cNvPr>
            <p:cNvSpPr/>
            <p:nvPr/>
          </p:nvSpPr>
          <p:spPr bwMode="auto">
            <a:xfrm>
              <a:off x="-1395773" y="3590616"/>
              <a:ext cx="457200" cy="457200"/>
            </a:xfrm>
            <a:prstGeom prst="rect">
              <a:avLst/>
            </a:prstGeom>
            <a:solidFill>
              <a:srgbClr val="68A1D8"/>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R104 G161 </a:t>
              </a:r>
            </a:p>
            <a:p>
              <a:pPr algn="ctr"/>
              <a:r>
                <a:rPr lang="en-US" sz="800" dirty="0">
                  <a:solidFill>
                    <a:srgbClr val="FFFFFF"/>
                  </a:solidFill>
                  <a:cs typeface="Arial" panose="020B0604020202020204" pitchFamily="34" charset="0"/>
                </a:rPr>
                <a:t>B216</a:t>
              </a:r>
            </a:p>
          </p:txBody>
        </p:sp>
        <p:sp>
          <p:nvSpPr>
            <p:cNvPr id="48" name="Rectangle 47">
              <a:extLst>
                <a:ext uri="{FF2B5EF4-FFF2-40B4-BE49-F238E27FC236}">
                  <a16:creationId xmlns:a16="http://schemas.microsoft.com/office/drawing/2014/main" id="{A4AC6BFF-36B4-3549-B720-B9699A95E083}"/>
                </a:ext>
              </a:extLst>
            </p:cNvPr>
            <p:cNvSpPr/>
            <p:nvPr/>
          </p:nvSpPr>
          <p:spPr bwMode="auto">
            <a:xfrm rot="16200000">
              <a:off x="-2686311" y="2857697"/>
              <a:ext cx="2261730" cy="118507"/>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700" dirty="0">
                  <a:solidFill>
                    <a:srgbClr val="404040"/>
                  </a:solidFill>
                  <a:cs typeface="Arial" panose="020B0604020202020204" pitchFamily="34" charset="0"/>
                </a:rPr>
                <a:t>FOR DATA VISUALIZATION ONLY</a:t>
              </a:r>
            </a:p>
          </p:txBody>
        </p:sp>
      </p:grpSp>
    </p:spTree>
    <p:extLst>
      <p:ext uri="{BB962C8B-B14F-4D97-AF65-F5344CB8AC3E}">
        <p14:creationId xmlns:p14="http://schemas.microsoft.com/office/powerpoint/2010/main" val="95577693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Tertiary color palette">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BF40C7B1-D414-2C4B-98E3-B2A9D075A9A4}"/>
              </a:ext>
            </a:extLst>
          </p:cNvPr>
          <p:cNvCxnSpPr>
            <a:cxnSpLocks/>
          </p:cNvCxnSpPr>
          <p:nvPr/>
        </p:nvCxnSpPr>
        <p:spPr>
          <a:xfrm>
            <a:off x="274320" y="590741"/>
            <a:ext cx="859536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3">
            <a:extLst>
              <a:ext uri="{FF2B5EF4-FFF2-40B4-BE49-F238E27FC236}">
                <a16:creationId xmlns:a16="http://schemas.microsoft.com/office/drawing/2014/main" id="{CA1AC515-31BF-F541-9A15-8931B1A2CF84}"/>
              </a:ext>
            </a:extLst>
          </p:cNvPr>
          <p:cNvSpPr>
            <a:spLocks noGrp="1"/>
          </p:cNvSpPr>
          <p:nvPr>
            <p:ph type="title" hasCustomPrompt="1"/>
          </p:nvPr>
        </p:nvSpPr>
        <p:spPr/>
        <p:txBody>
          <a:bodyPr/>
          <a:lstStyle/>
          <a:p>
            <a:r>
              <a:rPr lang="en-US" noProof="0" dirty="0"/>
              <a:t>Tertiary palette</a:t>
            </a:r>
            <a:endParaRPr lang="en-US" dirty="0"/>
          </a:p>
        </p:txBody>
      </p:sp>
      <p:grpSp>
        <p:nvGrpSpPr>
          <p:cNvPr id="45" name="Group 44">
            <a:extLst>
              <a:ext uri="{FF2B5EF4-FFF2-40B4-BE49-F238E27FC236}">
                <a16:creationId xmlns:a16="http://schemas.microsoft.com/office/drawing/2014/main" id="{6BAD08BC-88CA-A74D-91E8-45FE2598C596}"/>
              </a:ext>
            </a:extLst>
          </p:cNvPr>
          <p:cNvGrpSpPr/>
          <p:nvPr/>
        </p:nvGrpSpPr>
        <p:grpSpPr>
          <a:xfrm>
            <a:off x="273662" y="2476166"/>
            <a:ext cx="3730972" cy="1573665"/>
            <a:chOff x="288776" y="3071015"/>
            <a:chExt cx="3730972" cy="1024540"/>
          </a:xfrm>
        </p:grpSpPr>
        <p:sp>
          <p:nvSpPr>
            <p:cNvPr id="46" name="object 18">
              <a:extLst>
                <a:ext uri="{FF2B5EF4-FFF2-40B4-BE49-F238E27FC236}">
                  <a16:creationId xmlns:a16="http://schemas.microsoft.com/office/drawing/2014/main" id="{39435281-C32A-3243-8649-3DA78CE4DE21}"/>
                </a:ext>
              </a:extLst>
            </p:cNvPr>
            <p:cNvSpPr/>
            <p:nvPr/>
          </p:nvSpPr>
          <p:spPr>
            <a:xfrm>
              <a:off x="2203986" y="3274913"/>
              <a:ext cx="1815762" cy="815593"/>
            </a:xfrm>
            <a:custGeom>
              <a:avLst/>
              <a:gdLst/>
              <a:ahLst/>
              <a:cxnLst/>
              <a:rect l="l" t="t" r="r" b="b"/>
              <a:pathLst>
                <a:path w="1684020" h="768984">
                  <a:moveTo>
                    <a:pt x="0" y="768794"/>
                  </a:moveTo>
                  <a:lnTo>
                    <a:pt x="1683956" y="768794"/>
                  </a:lnTo>
                  <a:lnTo>
                    <a:pt x="1683956" y="0"/>
                  </a:lnTo>
                  <a:lnTo>
                    <a:pt x="0" y="0"/>
                  </a:lnTo>
                  <a:lnTo>
                    <a:pt x="0" y="768794"/>
                  </a:lnTo>
                  <a:close/>
                </a:path>
              </a:pathLst>
            </a:custGeom>
            <a:solidFill>
              <a:srgbClr val="00B050"/>
            </a:solidFill>
          </p:spPr>
          <p:txBody>
            <a:bodyPr wrap="square" lIns="135000" tIns="135000" rIns="135000" bIns="135000" rtlCol="0" anchor="ctr" anchorCtr="0"/>
            <a:lstStyle/>
            <a:p>
              <a:r>
                <a:rPr lang="en-US" sz="1050" b="1" dirty="0">
                  <a:solidFill>
                    <a:srgbClr val="FFFFFF"/>
                  </a:solidFill>
                  <a:cs typeface="Arial" panose="020B0604020202020204" pitchFamily="34" charset="0"/>
                </a:rPr>
                <a:t>Green</a:t>
              </a:r>
            </a:p>
            <a:p>
              <a:r>
                <a:rPr lang="en-US" sz="1050" dirty="0">
                  <a:solidFill>
                    <a:srgbClr val="FFFFFF"/>
                  </a:solidFill>
                  <a:cs typeface="Arial" panose="020B0604020202020204" pitchFamily="34" charset="0"/>
                </a:rPr>
                <a:t>RGB 0/176/80</a:t>
              </a:r>
            </a:p>
          </p:txBody>
        </p:sp>
        <p:sp>
          <p:nvSpPr>
            <p:cNvPr id="47" name="object 19">
              <a:extLst>
                <a:ext uri="{FF2B5EF4-FFF2-40B4-BE49-F238E27FC236}">
                  <a16:creationId xmlns:a16="http://schemas.microsoft.com/office/drawing/2014/main" id="{67D75CE1-2ADD-D94D-913C-BCD5FD5F85BF}"/>
                </a:ext>
              </a:extLst>
            </p:cNvPr>
            <p:cNvSpPr/>
            <p:nvPr/>
          </p:nvSpPr>
          <p:spPr>
            <a:xfrm>
              <a:off x="288776" y="3279962"/>
              <a:ext cx="1815762" cy="815593"/>
            </a:xfrm>
            <a:custGeom>
              <a:avLst/>
              <a:gdLst/>
              <a:ahLst/>
              <a:cxnLst/>
              <a:rect l="l" t="t" r="r" b="b"/>
              <a:pathLst>
                <a:path w="1684020" h="768985">
                  <a:moveTo>
                    <a:pt x="0" y="768781"/>
                  </a:moveTo>
                  <a:lnTo>
                    <a:pt x="1683956" y="768781"/>
                  </a:lnTo>
                  <a:lnTo>
                    <a:pt x="1683956" y="0"/>
                  </a:lnTo>
                  <a:lnTo>
                    <a:pt x="0" y="0"/>
                  </a:lnTo>
                  <a:lnTo>
                    <a:pt x="0" y="768781"/>
                  </a:lnTo>
                  <a:close/>
                </a:path>
              </a:pathLst>
            </a:custGeom>
            <a:solidFill>
              <a:srgbClr val="FF0000"/>
            </a:solidFill>
          </p:spPr>
          <p:txBody>
            <a:bodyPr wrap="square" lIns="135000" tIns="135000" rIns="135000" bIns="135000" rtlCol="0" anchor="ctr" anchorCtr="0"/>
            <a:lstStyle/>
            <a:p>
              <a:r>
                <a:rPr lang="en-US" sz="1050" b="1" dirty="0">
                  <a:solidFill>
                    <a:srgbClr val="FFFFFF"/>
                  </a:solidFill>
                  <a:cs typeface="Arial" panose="020B0604020202020204" pitchFamily="34" charset="0"/>
                </a:rPr>
                <a:t>Red</a:t>
              </a:r>
            </a:p>
            <a:p>
              <a:r>
                <a:rPr lang="en-US" sz="1050" dirty="0">
                  <a:solidFill>
                    <a:srgbClr val="FFFFFF"/>
                  </a:solidFill>
                  <a:cs typeface="Arial" panose="020B0604020202020204" pitchFamily="34" charset="0"/>
                </a:rPr>
                <a:t>RGB 255/0/0</a:t>
              </a:r>
            </a:p>
          </p:txBody>
        </p:sp>
        <p:sp>
          <p:nvSpPr>
            <p:cNvPr id="48" name="TextBox 47">
              <a:extLst>
                <a:ext uri="{FF2B5EF4-FFF2-40B4-BE49-F238E27FC236}">
                  <a16:creationId xmlns:a16="http://schemas.microsoft.com/office/drawing/2014/main" id="{7BE96849-68D1-D441-B053-1E582520EDD9}"/>
                </a:ext>
              </a:extLst>
            </p:cNvPr>
            <p:cNvSpPr txBox="1"/>
            <p:nvPr/>
          </p:nvSpPr>
          <p:spPr>
            <a:xfrm>
              <a:off x="305938" y="3071015"/>
              <a:ext cx="2011769" cy="161583"/>
            </a:xfrm>
            <a:prstGeom prst="rect">
              <a:avLst/>
            </a:prstGeom>
            <a:noFill/>
          </p:spPr>
          <p:txBody>
            <a:bodyPr wrap="none" lIns="0" tIns="0" rIns="0" bIns="0" rtlCol="0">
              <a:spAutoFit/>
            </a:bodyPr>
            <a:lstStyle/>
            <a:p>
              <a:r>
                <a:rPr lang="en-US" sz="1050" b="1" dirty="0">
                  <a:solidFill>
                    <a:srgbClr val="2E1A47"/>
                  </a:solidFill>
                  <a:cs typeface="Arial" panose="020B0604020202020204" pitchFamily="34" charset="0"/>
                </a:rPr>
                <a:t>Specific for market fluctuations</a:t>
              </a:r>
            </a:p>
          </p:txBody>
        </p:sp>
      </p:grpSp>
      <p:grpSp>
        <p:nvGrpSpPr>
          <p:cNvPr id="49" name="Group 48">
            <a:extLst>
              <a:ext uri="{FF2B5EF4-FFF2-40B4-BE49-F238E27FC236}">
                <a16:creationId xmlns:a16="http://schemas.microsoft.com/office/drawing/2014/main" id="{236B8182-64FA-7140-85B4-DA785551D23D}"/>
              </a:ext>
            </a:extLst>
          </p:cNvPr>
          <p:cNvGrpSpPr/>
          <p:nvPr/>
        </p:nvGrpSpPr>
        <p:grpSpPr>
          <a:xfrm>
            <a:off x="273663" y="637011"/>
            <a:ext cx="7564706" cy="1529022"/>
            <a:chOff x="288777" y="1196231"/>
            <a:chExt cx="7564706" cy="1529022"/>
          </a:xfrm>
        </p:grpSpPr>
        <p:sp>
          <p:nvSpPr>
            <p:cNvPr id="50" name="TextBox 49">
              <a:extLst>
                <a:ext uri="{FF2B5EF4-FFF2-40B4-BE49-F238E27FC236}">
                  <a16:creationId xmlns:a16="http://schemas.microsoft.com/office/drawing/2014/main" id="{6EE66D6A-F2DE-C24E-970B-319C9665F8C0}"/>
                </a:ext>
              </a:extLst>
            </p:cNvPr>
            <p:cNvSpPr txBox="1"/>
            <p:nvPr/>
          </p:nvSpPr>
          <p:spPr>
            <a:xfrm>
              <a:off x="305938" y="1196231"/>
              <a:ext cx="2742739" cy="161583"/>
            </a:xfrm>
            <a:prstGeom prst="rect">
              <a:avLst/>
            </a:prstGeom>
            <a:noFill/>
          </p:spPr>
          <p:txBody>
            <a:bodyPr wrap="none" lIns="0" tIns="0" rIns="0" bIns="0" rtlCol="0">
              <a:spAutoFit/>
            </a:bodyPr>
            <a:lstStyle/>
            <a:p>
              <a:r>
                <a:rPr lang="en-US" sz="1050" b="1" dirty="0">
                  <a:solidFill>
                    <a:srgbClr val="2E1A47"/>
                  </a:solidFill>
                  <a:cs typeface="Arial" panose="020B0604020202020204" pitchFamily="34" charset="0"/>
                </a:rPr>
                <a:t>Tertiary palette (for data visualization only)</a:t>
              </a:r>
            </a:p>
          </p:txBody>
        </p:sp>
        <p:grpSp>
          <p:nvGrpSpPr>
            <p:cNvPr id="51" name="Group 50">
              <a:extLst>
                <a:ext uri="{FF2B5EF4-FFF2-40B4-BE49-F238E27FC236}">
                  <a16:creationId xmlns:a16="http://schemas.microsoft.com/office/drawing/2014/main" id="{295A1F75-CB92-AE4D-B7D0-7C003AB02AE1}"/>
                </a:ext>
              </a:extLst>
            </p:cNvPr>
            <p:cNvGrpSpPr/>
            <p:nvPr/>
          </p:nvGrpSpPr>
          <p:grpSpPr>
            <a:xfrm>
              <a:off x="288777" y="1469130"/>
              <a:ext cx="7564706" cy="1256123"/>
              <a:chOff x="288777" y="1331715"/>
              <a:chExt cx="7564706" cy="1256123"/>
            </a:xfrm>
          </p:grpSpPr>
          <p:sp>
            <p:nvSpPr>
              <p:cNvPr id="52" name="object 23">
                <a:extLst>
                  <a:ext uri="{FF2B5EF4-FFF2-40B4-BE49-F238E27FC236}">
                    <a16:creationId xmlns:a16="http://schemas.microsoft.com/office/drawing/2014/main" id="{199AF990-742E-AE4C-B6D5-9F039D152D0E}"/>
                  </a:ext>
                </a:extLst>
              </p:cNvPr>
              <p:cNvSpPr/>
              <p:nvPr/>
            </p:nvSpPr>
            <p:spPr>
              <a:xfrm>
                <a:off x="288777" y="1331715"/>
                <a:ext cx="1816447" cy="1256123"/>
              </a:xfrm>
              <a:custGeom>
                <a:avLst/>
                <a:gdLst/>
                <a:ahLst/>
                <a:cxnLst/>
                <a:rect l="l" t="t" r="r" b="b"/>
                <a:pathLst>
                  <a:path w="1684654" h="768985">
                    <a:moveTo>
                      <a:pt x="0" y="768781"/>
                    </a:moveTo>
                    <a:lnTo>
                      <a:pt x="1684121" y="768781"/>
                    </a:lnTo>
                    <a:lnTo>
                      <a:pt x="1684121" y="0"/>
                    </a:lnTo>
                    <a:lnTo>
                      <a:pt x="0" y="0"/>
                    </a:lnTo>
                    <a:lnTo>
                      <a:pt x="0" y="768781"/>
                    </a:lnTo>
                    <a:close/>
                  </a:path>
                </a:pathLst>
              </a:custGeom>
              <a:solidFill>
                <a:srgbClr val="FBB74C"/>
              </a:solidFill>
            </p:spPr>
            <p:txBody>
              <a:bodyPr wrap="square" lIns="135000" tIns="135000" rIns="135000" bIns="135000" rtlCol="0"/>
              <a:lstStyle/>
              <a:p>
                <a:r>
                  <a:rPr lang="en-US" sz="1050" b="1" dirty="0">
                    <a:solidFill>
                      <a:srgbClr val="FFFFFF"/>
                    </a:solidFill>
                    <a:cs typeface="Arial" panose="020B0604020202020204" pitchFamily="34" charset="0"/>
                  </a:rPr>
                  <a:t>Yellow</a:t>
                </a:r>
              </a:p>
              <a:p>
                <a:r>
                  <a:rPr lang="en-US" sz="1050" dirty="0">
                    <a:solidFill>
                      <a:srgbClr val="FFFFFF"/>
                    </a:solidFill>
                    <a:cs typeface="Arial" panose="020B0604020202020204" pitchFamily="34" charset="0"/>
                  </a:rPr>
                  <a:t>RGB 251/183/76</a:t>
                </a:r>
              </a:p>
            </p:txBody>
          </p:sp>
          <p:sp>
            <p:nvSpPr>
              <p:cNvPr id="53" name="Rectangle 52">
                <a:extLst>
                  <a:ext uri="{FF2B5EF4-FFF2-40B4-BE49-F238E27FC236}">
                    <a16:creationId xmlns:a16="http://schemas.microsoft.com/office/drawing/2014/main" id="{04120206-55A1-EA40-BEC5-974F330B303F}"/>
                  </a:ext>
                </a:extLst>
              </p:cNvPr>
              <p:cNvSpPr/>
              <p:nvPr/>
            </p:nvSpPr>
            <p:spPr>
              <a:xfrm>
                <a:off x="2203302" y="1339489"/>
                <a:ext cx="1816447" cy="1248348"/>
              </a:xfrm>
              <a:prstGeom prst="rect">
                <a:avLst/>
              </a:prstGeom>
              <a:solidFill>
                <a:srgbClr val="7CB07A"/>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135000" rIns="135000" bIns="135000" rtlCol="0" anchor="t"/>
              <a:lstStyle/>
              <a:p>
                <a:r>
                  <a:rPr lang="en-US" sz="1050" b="1" dirty="0">
                    <a:solidFill>
                      <a:srgbClr val="FFFFFF"/>
                    </a:solidFill>
                    <a:cs typeface="Arial" panose="020B0604020202020204" pitchFamily="34" charset="0"/>
                  </a:rPr>
                  <a:t>Moss</a:t>
                </a:r>
              </a:p>
              <a:p>
                <a:r>
                  <a:rPr lang="en-US" sz="1050" dirty="0">
                    <a:solidFill>
                      <a:srgbClr val="FFFFFF"/>
                    </a:solidFill>
                    <a:cs typeface="Arial" panose="020B0604020202020204" pitchFamily="34" charset="0"/>
                  </a:rPr>
                  <a:t>RGB 124/176/122</a:t>
                </a:r>
              </a:p>
            </p:txBody>
          </p:sp>
          <p:sp>
            <p:nvSpPr>
              <p:cNvPr id="54" name="Rectangle 53">
                <a:extLst>
                  <a:ext uri="{FF2B5EF4-FFF2-40B4-BE49-F238E27FC236}">
                    <a16:creationId xmlns:a16="http://schemas.microsoft.com/office/drawing/2014/main" id="{B066CECA-3E91-3645-82E5-BE5BD147934B}"/>
                  </a:ext>
                </a:extLst>
              </p:cNvPr>
              <p:cNvSpPr/>
              <p:nvPr/>
            </p:nvSpPr>
            <p:spPr>
              <a:xfrm>
                <a:off x="4120169" y="1339489"/>
                <a:ext cx="1816447" cy="1248348"/>
              </a:xfrm>
              <a:prstGeom prst="rect">
                <a:avLst/>
              </a:prstGeom>
              <a:solidFill>
                <a:srgbClr val="2B8A8C"/>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135000" rIns="135000" bIns="135000" rtlCol="0" anchor="t"/>
              <a:lstStyle/>
              <a:p>
                <a:r>
                  <a:rPr lang="en-US" sz="1050" b="1" dirty="0">
                    <a:solidFill>
                      <a:srgbClr val="FFFFFF"/>
                    </a:solidFill>
                    <a:cs typeface="Arial" panose="020B0604020202020204" pitchFamily="34" charset="0"/>
                  </a:rPr>
                  <a:t>Forest</a:t>
                </a:r>
              </a:p>
              <a:p>
                <a:r>
                  <a:rPr lang="en-US" sz="1050" dirty="0">
                    <a:solidFill>
                      <a:srgbClr val="FFFFFF"/>
                    </a:solidFill>
                    <a:cs typeface="Arial" panose="020B0604020202020204" pitchFamily="34" charset="0"/>
                  </a:rPr>
                  <a:t>RGB 43/138/140</a:t>
                </a:r>
              </a:p>
            </p:txBody>
          </p:sp>
          <p:sp>
            <p:nvSpPr>
              <p:cNvPr id="55" name="Rectangle 54">
                <a:extLst>
                  <a:ext uri="{FF2B5EF4-FFF2-40B4-BE49-F238E27FC236}">
                    <a16:creationId xmlns:a16="http://schemas.microsoft.com/office/drawing/2014/main" id="{04D8A337-7AE7-D248-8B46-72327A80606C}"/>
                  </a:ext>
                </a:extLst>
              </p:cNvPr>
              <p:cNvSpPr/>
              <p:nvPr/>
            </p:nvSpPr>
            <p:spPr>
              <a:xfrm>
                <a:off x="6037036" y="1339489"/>
                <a:ext cx="1816447" cy="1248348"/>
              </a:xfrm>
              <a:prstGeom prst="rect">
                <a:avLst/>
              </a:prstGeom>
              <a:solidFill>
                <a:srgbClr val="68A1D8"/>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135000" rIns="135000" bIns="135000" rtlCol="0" anchor="t"/>
              <a:lstStyle/>
              <a:p>
                <a:r>
                  <a:rPr lang="en-US" sz="1050" b="1" dirty="0">
                    <a:solidFill>
                      <a:srgbClr val="FFFFFF"/>
                    </a:solidFill>
                    <a:cs typeface="Arial" panose="020B0604020202020204" pitchFamily="34" charset="0"/>
                  </a:rPr>
                  <a:t>Blue</a:t>
                </a:r>
              </a:p>
              <a:p>
                <a:r>
                  <a:rPr lang="en-US" sz="1050" dirty="0">
                    <a:solidFill>
                      <a:srgbClr val="FFFFFF"/>
                    </a:solidFill>
                    <a:cs typeface="Arial" panose="020B0604020202020204" pitchFamily="34" charset="0"/>
                  </a:rPr>
                  <a:t>RGB 104/161/216</a:t>
                </a:r>
              </a:p>
            </p:txBody>
          </p:sp>
        </p:grpSp>
      </p:grpSp>
      <p:grpSp>
        <p:nvGrpSpPr>
          <p:cNvPr id="56" name="Group 55">
            <a:extLst>
              <a:ext uri="{FF2B5EF4-FFF2-40B4-BE49-F238E27FC236}">
                <a16:creationId xmlns:a16="http://schemas.microsoft.com/office/drawing/2014/main" id="{84DD5770-7217-BB4D-B500-71DFFBCF10D1}"/>
              </a:ext>
            </a:extLst>
          </p:cNvPr>
          <p:cNvGrpSpPr/>
          <p:nvPr/>
        </p:nvGrpSpPr>
        <p:grpSpPr>
          <a:xfrm>
            <a:off x="273663" y="4345888"/>
            <a:ext cx="7564706" cy="1561500"/>
            <a:chOff x="288777" y="4100271"/>
            <a:chExt cx="7564706" cy="1561500"/>
          </a:xfrm>
        </p:grpSpPr>
        <p:sp>
          <p:nvSpPr>
            <p:cNvPr id="57" name="object 23">
              <a:extLst>
                <a:ext uri="{FF2B5EF4-FFF2-40B4-BE49-F238E27FC236}">
                  <a16:creationId xmlns:a16="http://schemas.microsoft.com/office/drawing/2014/main" id="{B1B52E56-E485-B146-BAA8-4AF659399905}"/>
                </a:ext>
              </a:extLst>
            </p:cNvPr>
            <p:cNvSpPr/>
            <p:nvPr/>
          </p:nvSpPr>
          <p:spPr>
            <a:xfrm>
              <a:off x="288777" y="4405648"/>
              <a:ext cx="1816447" cy="1256123"/>
            </a:xfrm>
            <a:custGeom>
              <a:avLst/>
              <a:gdLst/>
              <a:ahLst/>
              <a:cxnLst/>
              <a:rect l="l" t="t" r="r" b="b"/>
              <a:pathLst>
                <a:path w="1684654" h="768985">
                  <a:moveTo>
                    <a:pt x="0" y="768781"/>
                  </a:moveTo>
                  <a:lnTo>
                    <a:pt x="1684121" y="768781"/>
                  </a:lnTo>
                  <a:lnTo>
                    <a:pt x="1684121" y="0"/>
                  </a:lnTo>
                  <a:lnTo>
                    <a:pt x="0" y="0"/>
                  </a:lnTo>
                  <a:lnTo>
                    <a:pt x="0" y="768781"/>
                  </a:lnTo>
                  <a:close/>
                </a:path>
              </a:pathLst>
            </a:custGeom>
            <a:solidFill>
              <a:srgbClr val="FDD494"/>
            </a:solidFill>
          </p:spPr>
          <p:txBody>
            <a:bodyPr wrap="square" lIns="135000" tIns="135000" rIns="135000" bIns="135000" rtlCol="0"/>
            <a:lstStyle/>
            <a:p>
              <a:r>
                <a:rPr lang="en-US" sz="1050" b="1" dirty="0">
                  <a:solidFill>
                    <a:srgbClr val="FFFFFF"/>
                  </a:solidFill>
                  <a:cs typeface="Arial" panose="020B0604020202020204" pitchFamily="34" charset="0"/>
                </a:rPr>
                <a:t>Yellow Tint</a:t>
              </a:r>
            </a:p>
            <a:p>
              <a:r>
                <a:rPr lang="en-US" sz="1050" dirty="0">
                  <a:solidFill>
                    <a:srgbClr val="FFFFFF"/>
                  </a:solidFill>
                  <a:cs typeface="Arial" panose="020B0604020202020204" pitchFamily="34" charset="0"/>
                </a:rPr>
                <a:t>RGB 253/212/148</a:t>
              </a:r>
            </a:p>
          </p:txBody>
        </p:sp>
        <p:sp>
          <p:nvSpPr>
            <p:cNvPr id="58" name="Rectangle 57">
              <a:extLst>
                <a:ext uri="{FF2B5EF4-FFF2-40B4-BE49-F238E27FC236}">
                  <a16:creationId xmlns:a16="http://schemas.microsoft.com/office/drawing/2014/main" id="{0E0DAFAE-130F-F048-AA21-58066EBACB34}"/>
                </a:ext>
              </a:extLst>
            </p:cNvPr>
            <p:cNvSpPr/>
            <p:nvPr/>
          </p:nvSpPr>
          <p:spPr>
            <a:xfrm>
              <a:off x="2203302" y="4413422"/>
              <a:ext cx="1816447" cy="1248348"/>
            </a:xfrm>
            <a:prstGeom prst="rect">
              <a:avLst/>
            </a:prstGeom>
            <a:solidFill>
              <a:srgbClr val="B0D0AF"/>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135000" rIns="135000" bIns="135000" rtlCol="0" anchor="t"/>
            <a:lstStyle/>
            <a:p>
              <a:r>
                <a:rPr lang="en-US" sz="1050" b="1" dirty="0">
                  <a:solidFill>
                    <a:srgbClr val="FFFFFF"/>
                  </a:solidFill>
                  <a:cs typeface="Arial" panose="020B0604020202020204" pitchFamily="34" charset="0"/>
                </a:rPr>
                <a:t>Moss Tint</a:t>
              </a:r>
            </a:p>
            <a:p>
              <a:r>
                <a:rPr lang="en-US" sz="1050" dirty="0">
                  <a:solidFill>
                    <a:srgbClr val="FFFFFF"/>
                  </a:solidFill>
                  <a:cs typeface="Arial" panose="020B0604020202020204" pitchFamily="34" charset="0"/>
                </a:rPr>
                <a:t>RGB 176/208/175</a:t>
              </a:r>
            </a:p>
          </p:txBody>
        </p:sp>
        <p:sp>
          <p:nvSpPr>
            <p:cNvPr id="59" name="Rectangle 58">
              <a:extLst>
                <a:ext uri="{FF2B5EF4-FFF2-40B4-BE49-F238E27FC236}">
                  <a16:creationId xmlns:a16="http://schemas.microsoft.com/office/drawing/2014/main" id="{2F23A9AA-A62A-664E-8382-9A50D2D7A59D}"/>
                </a:ext>
              </a:extLst>
            </p:cNvPr>
            <p:cNvSpPr/>
            <p:nvPr/>
          </p:nvSpPr>
          <p:spPr>
            <a:xfrm>
              <a:off x="4120169" y="4413422"/>
              <a:ext cx="1816447" cy="1248348"/>
            </a:xfrm>
            <a:prstGeom prst="rect">
              <a:avLst/>
            </a:prstGeom>
            <a:solidFill>
              <a:srgbClr val="80B9BA"/>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135000" rIns="135000" bIns="135000" rtlCol="0" anchor="t"/>
            <a:lstStyle/>
            <a:p>
              <a:r>
                <a:rPr lang="en-US" sz="1050" b="1" dirty="0">
                  <a:solidFill>
                    <a:srgbClr val="FFFFFF"/>
                  </a:solidFill>
                  <a:cs typeface="Arial" panose="020B0604020202020204" pitchFamily="34" charset="0"/>
                </a:rPr>
                <a:t>Forest Tint</a:t>
              </a:r>
            </a:p>
            <a:p>
              <a:r>
                <a:rPr lang="en-US" sz="1050" dirty="0">
                  <a:solidFill>
                    <a:srgbClr val="FFFFFF"/>
                  </a:solidFill>
                  <a:cs typeface="Arial" panose="020B0604020202020204" pitchFamily="34" charset="0"/>
                </a:rPr>
                <a:t>RGB 128/185/186</a:t>
              </a:r>
            </a:p>
          </p:txBody>
        </p:sp>
        <p:sp>
          <p:nvSpPr>
            <p:cNvPr id="60" name="Rectangle 59">
              <a:extLst>
                <a:ext uri="{FF2B5EF4-FFF2-40B4-BE49-F238E27FC236}">
                  <a16:creationId xmlns:a16="http://schemas.microsoft.com/office/drawing/2014/main" id="{3F2CA87A-6F27-7547-9BB5-B30532A45A9B}"/>
                </a:ext>
              </a:extLst>
            </p:cNvPr>
            <p:cNvSpPr/>
            <p:nvPr/>
          </p:nvSpPr>
          <p:spPr>
            <a:xfrm>
              <a:off x="6037036" y="4413422"/>
              <a:ext cx="1816447" cy="1248348"/>
            </a:xfrm>
            <a:prstGeom prst="rect">
              <a:avLst/>
            </a:prstGeom>
            <a:solidFill>
              <a:srgbClr val="A4C7E8"/>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135000" rIns="135000" bIns="135000" rtlCol="0" anchor="t"/>
            <a:lstStyle/>
            <a:p>
              <a:r>
                <a:rPr lang="en-US" sz="1050" b="1" dirty="0">
                  <a:solidFill>
                    <a:srgbClr val="FFFFFF"/>
                  </a:solidFill>
                  <a:cs typeface="Arial" panose="020B0604020202020204" pitchFamily="34" charset="0"/>
                </a:rPr>
                <a:t>Blue Tint</a:t>
              </a:r>
            </a:p>
            <a:p>
              <a:r>
                <a:rPr lang="en-US" sz="1050" dirty="0">
                  <a:solidFill>
                    <a:srgbClr val="FFFFFF"/>
                  </a:solidFill>
                  <a:cs typeface="Arial" panose="020B0604020202020204" pitchFamily="34" charset="0"/>
                </a:rPr>
                <a:t>RGB 164/199/232</a:t>
              </a:r>
            </a:p>
          </p:txBody>
        </p:sp>
        <p:sp>
          <p:nvSpPr>
            <p:cNvPr id="61" name="TextBox 60">
              <a:extLst>
                <a:ext uri="{FF2B5EF4-FFF2-40B4-BE49-F238E27FC236}">
                  <a16:creationId xmlns:a16="http://schemas.microsoft.com/office/drawing/2014/main" id="{BEEF331E-C897-E64F-8C91-0A3849E202DD}"/>
                </a:ext>
              </a:extLst>
            </p:cNvPr>
            <p:cNvSpPr txBox="1"/>
            <p:nvPr/>
          </p:nvSpPr>
          <p:spPr>
            <a:xfrm>
              <a:off x="305938" y="4100271"/>
              <a:ext cx="3212418" cy="161583"/>
            </a:xfrm>
            <a:prstGeom prst="rect">
              <a:avLst/>
            </a:prstGeom>
            <a:noFill/>
          </p:spPr>
          <p:txBody>
            <a:bodyPr wrap="none" lIns="0" tIns="0" rIns="0" bIns="0" rtlCol="0">
              <a:spAutoFit/>
            </a:bodyPr>
            <a:lstStyle/>
            <a:p>
              <a:r>
                <a:rPr lang="en-US" sz="1050" b="1" dirty="0">
                  <a:solidFill>
                    <a:srgbClr val="2E1A47"/>
                  </a:solidFill>
                  <a:cs typeface="Arial" panose="020B0604020202020204" pitchFamily="34" charset="0"/>
                </a:rPr>
                <a:t>Tertiary palette – Tints (for data visualization only)</a:t>
              </a:r>
            </a:p>
          </p:txBody>
        </p:sp>
      </p:grpSp>
      <p:sp>
        <p:nvSpPr>
          <p:cNvPr id="3" name="Footer Placeholder 2">
            <a:extLst>
              <a:ext uri="{FF2B5EF4-FFF2-40B4-BE49-F238E27FC236}">
                <a16:creationId xmlns:a16="http://schemas.microsoft.com/office/drawing/2014/main" id="{4F1549DA-AC1B-6742-AD1A-4B33D8A24E98}"/>
              </a:ext>
            </a:extLst>
          </p:cNvPr>
          <p:cNvSpPr>
            <a:spLocks noGrp="1"/>
          </p:cNvSpPr>
          <p:nvPr>
            <p:ph type="ftr" sz="quarter" idx="10"/>
          </p:nvPr>
        </p:nvSpPr>
        <p:spPr/>
        <p:txBody>
          <a:bodyPr/>
          <a:lstStyle/>
          <a:p>
            <a:endParaRPr lang="en-US" dirty="0">
              <a:solidFill>
                <a:srgbClr val="464646"/>
              </a:solidFill>
            </a:endParaRPr>
          </a:p>
        </p:txBody>
      </p:sp>
      <p:sp>
        <p:nvSpPr>
          <p:cNvPr id="8" name="Slide Number Placeholder 7">
            <a:extLst>
              <a:ext uri="{FF2B5EF4-FFF2-40B4-BE49-F238E27FC236}">
                <a16:creationId xmlns:a16="http://schemas.microsoft.com/office/drawing/2014/main" id="{F8D52B70-4C71-D94B-888E-262B729462D8}"/>
              </a:ext>
            </a:extLst>
          </p:cNvPr>
          <p:cNvSpPr>
            <a:spLocks noGrp="1"/>
          </p:cNvSpPr>
          <p:nvPr>
            <p:ph type="sldNum" sz="quarter" idx="11"/>
          </p:nvPr>
        </p:nvSpPr>
        <p:spPr/>
        <p:txBody>
          <a:bodyPr/>
          <a:lstStyle/>
          <a:p>
            <a:fld id="{56C37E7C-F3EF-9746-AA51-3EE3611E74EB}" type="slidenum">
              <a:rPr lang="en-US" smtClean="0">
                <a:solidFill>
                  <a:srgbClr val="2E1A47"/>
                </a:solidFill>
              </a:rPr>
              <a:pPr/>
              <a:t>‹#›</a:t>
            </a:fld>
            <a:endParaRPr lang="en-US" dirty="0">
              <a:solidFill>
                <a:srgbClr val="2E1A47"/>
              </a:solidFill>
            </a:endParaRPr>
          </a:p>
        </p:txBody>
      </p:sp>
    </p:spTree>
    <p:extLst>
      <p:ext uri="{BB962C8B-B14F-4D97-AF65-F5344CB8AC3E}">
        <p14:creationId xmlns:p14="http://schemas.microsoft.com/office/powerpoint/2010/main" val="3012068221"/>
      </p:ext>
    </p:extLst>
  </p:cSld>
  <p:clrMapOvr>
    <a:masterClrMapping/>
  </p:clrMapOvr>
  <p:extLst>
    <p:ext uri="{DCECCB84-F9BA-43D5-87BE-67443E8EF086}">
      <p15:sldGuideLst xmlns:p15="http://schemas.microsoft.com/office/powerpoint/2012/main"/>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8607" y="365126"/>
            <a:ext cx="8236743" cy="1325563"/>
          </a:xfrm>
        </p:spPr>
        <p:txBody>
          <a:bodyPr anchor="t">
            <a:normAutofit/>
          </a:bodyPr>
          <a:lstStyle>
            <a:lvl1pPr>
              <a:defRPr sz="2550" cap="none" baseline="0"/>
            </a:lvl1pPr>
          </a:lstStyle>
          <a:p>
            <a:r>
              <a:rPr lang="en-US" dirty="0"/>
              <a:t>Click to edit master title style</a:t>
            </a:r>
          </a:p>
        </p:txBody>
      </p:sp>
      <p:sp>
        <p:nvSpPr>
          <p:cNvPr id="6" name="Slide Number Placeholder 5"/>
          <p:cNvSpPr>
            <a:spLocks noGrp="1"/>
          </p:cNvSpPr>
          <p:nvPr>
            <p:ph type="sldNum" sz="quarter" idx="12"/>
          </p:nvPr>
        </p:nvSpPr>
        <p:spPr>
          <a:xfrm>
            <a:off x="8493559" y="6492874"/>
            <a:ext cx="488084" cy="210377"/>
          </a:xfrm>
          <a:prstGeom prst="rect">
            <a:avLst/>
          </a:prstGeom>
        </p:spPr>
        <p:txBody>
          <a:bodyPr/>
          <a:lstStyle>
            <a:lvl1pPr>
              <a:defRPr sz="700">
                <a:solidFill>
                  <a:srgbClr val="2D1A46"/>
                </a:solidFill>
              </a:defRPr>
            </a:lvl1pPr>
          </a:lstStyle>
          <a:p>
            <a:fld id="{46EC5886-FCAB-C54E-8B6E-5D09D9BB1DFF}" type="slidenum">
              <a:rPr lang="en-US" smtClean="0"/>
              <a:pPr/>
              <a:t>‹#›</a:t>
            </a:fld>
            <a:endParaRPr lang="en-US" dirty="0"/>
          </a:p>
        </p:txBody>
      </p:sp>
      <p:sp>
        <p:nvSpPr>
          <p:cNvPr id="15" name="Content Placeholder 14"/>
          <p:cNvSpPr>
            <a:spLocks noGrp="1"/>
          </p:cNvSpPr>
          <p:nvPr>
            <p:ph sz="quarter" idx="14"/>
          </p:nvPr>
        </p:nvSpPr>
        <p:spPr>
          <a:xfrm>
            <a:off x="278607" y="1701247"/>
            <a:ext cx="8471694" cy="4378919"/>
          </a:xfrm>
        </p:spPr>
        <p:txBody>
          <a:bodyPr>
            <a:normAutofit/>
          </a:bodyPr>
          <a:lstStyle>
            <a:lvl1pPr marL="167867" indent="-167867">
              <a:defRPr sz="900"/>
            </a:lvl1pPr>
            <a:lvl2pPr marL="513122" indent="-170248">
              <a:defRPr sz="900"/>
            </a:lvl2pPr>
            <a:lvl3pPr>
              <a:defRPr sz="900"/>
            </a:lvl3pPr>
            <a:lvl4pPr>
              <a:defRPr sz="900"/>
            </a:lvl4pPr>
            <a:lvl5pPr>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7"/>
          <p:cNvSpPr>
            <a:spLocks noGrp="1"/>
          </p:cNvSpPr>
          <p:nvPr>
            <p:ph type="body" sz="quarter" idx="13" hasCustomPrompt="1"/>
          </p:nvPr>
        </p:nvSpPr>
        <p:spPr>
          <a:xfrm>
            <a:off x="278607" y="5933440"/>
            <a:ext cx="8586786" cy="477520"/>
          </a:xfrm>
        </p:spPr>
        <p:txBody>
          <a:bodyPr anchor="t">
            <a:noAutofit/>
          </a:bodyPr>
          <a:lstStyle>
            <a:lvl1pPr marL="0" indent="0">
              <a:buNone/>
              <a:defRPr sz="525" baseline="0">
                <a:solidFill>
                  <a:srgbClr val="2D1A46"/>
                </a:solidFill>
              </a:defRPr>
            </a:lvl1pPr>
            <a:lvl2pPr marL="342875" indent="0">
              <a:buNone/>
              <a:defRPr sz="525"/>
            </a:lvl2pPr>
            <a:lvl3pPr marL="685749" indent="0">
              <a:buNone/>
              <a:defRPr sz="525"/>
            </a:lvl3pPr>
            <a:lvl4pPr marL="1028624" indent="0">
              <a:buNone/>
              <a:defRPr sz="525"/>
            </a:lvl4pPr>
            <a:lvl5pPr marL="1371498" indent="0">
              <a:buNone/>
              <a:defRPr sz="525"/>
            </a:lvl5pPr>
          </a:lstStyle>
          <a:p>
            <a:pPr lvl="0"/>
            <a:r>
              <a:rPr lang="en-US" dirty="0"/>
              <a:t>Click to insert footer, copyright and source notes</a:t>
            </a:r>
          </a:p>
        </p:txBody>
      </p:sp>
      <p:sp>
        <p:nvSpPr>
          <p:cNvPr id="5" name="Content Placeholder 4"/>
          <p:cNvSpPr>
            <a:spLocks noGrp="1"/>
          </p:cNvSpPr>
          <p:nvPr>
            <p:ph sz="quarter" idx="15" hasCustomPrompt="1"/>
          </p:nvPr>
        </p:nvSpPr>
        <p:spPr>
          <a:xfrm>
            <a:off x="278607" y="1193928"/>
            <a:ext cx="8458994" cy="431800"/>
          </a:xfrm>
        </p:spPr>
        <p:txBody>
          <a:bodyPr>
            <a:normAutofit/>
          </a:bodyPr>
          <a:lstStyle>
            <a:lvl1pPr marL="0" indent="0">
              <a:buNone/>
              <a:defRPr sz="1500" b="1" cap="none" spc="0" baseline="0">
                <a:solidFill>
                  <a:srgbClr val="2D1A46"/>
                </a:solidFill>
              </a:defRPr>
            </a:lvl1pPr>
          </a:lstStyle>
          <a:p>
            <a:pPr lvl="0"/>
            <a:r>
              <a:rPr lang="en-US" dirty="0"/>
              <a:t>Click to edit subtitle</a:t>
            </a:r>
          </a:p>
        </p:txBody>
      </p:sp>
    </p:spTree>
    <p:extLst>
      <p:ext uri="{BB962C8B-B14F-4D97-AF65-F5344CB8AC3E}">
        <p14:creationId xmlns:p14="http://schemas.microsoft.com/office/powerpoint/2010/main" val="3788647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slide with image - 1">
    <p:spTree>
      <p:nvGrpSpPr>
        <p:cNvPr id="1" name=""/>
        <p:cNvGrpSpPr/>
        <p:nvPr/>
      </p:nvGrpSpPr>
      <p:grpSpPr>
        <a:xfrm>
          <a:off x="0" y="0"/>
          <a:ext cx="0" cy="0"/>
          <a:chOff x="0" y="0"/>
          <a:chExt cx="0" cy="0"/>
        </a:xfrm>
      </p:grpSpPr>
      <p:sp>
        <p:nvSpPr>
          <p:cNvPr id="39" name="Picture Placeholder 9">
            <a:extLst>
              <a:ext uri="{FF2B5EF4-FFF2-40B4-BE49-F238E27FC236}">
                <a16:creationId xmlns:a16="http://schemas.microsoft.com/office/drawing/2014/main" id="{77511BB0-AABB-DA4A-9882-E1DD7345CA6D}"/>
              </a:ext>
            </a:extLst>
          </p:cNvPr>
          <p:cNvSpPr>
            <a:spLocks noGrp="1"/>
          </p:cNvSpPr>
          <p:nvPr>
            <p:ph type="pic" sz="quarter" idx="11" hasCustomPrompt="1"/>
          </p:nvPr>
        </p:nvSpPr>
        <p:spPr>
          <a:xfrm>
            <a:off x="0" y="0"/>
            <a:ext cx="8866188" cy="5626276"/>
          </a:xfrm>
          <a:custGeom>
            <a:avLst/>
            <a:gdLst>
              <a:gd name="connsiteX0" fmla="*/ 0 w 8866188"/>
              <a:gd name="connsiteY0" fmla="*/ 0 h 5626276"/>
              <a:gd name="connsiteX1" fmla="*/ 8866188 w 8866188"/>
              <a:gd name="connsiteY1" fmla="*/ 0 h 5626276"/>
              <a:gd name="connsiteX2" fmla="*/ 8866188 w 8866188"/>
              <a:gd name="connsiteY2" fmla="*/ 2692400 h 5626276"/>
              <a:gd name="connsiteX3" fmla="*/ 8865394 w 8866188"/>
              <a:gd name="connsiteY3" fmla="*/ 2692400 h 5626276"/>
              <a:gd name="connsiteX4" fmla="*/ 8865394 w 8866188"/>
              <a:gd name="connsiteY4" fmla="*/ 4522518 h 5626276"/>
              <a:gd name="connsiteX5" fmla="*/ 7761636 w 8866188"/>
              <a:gd name="connsiteY5" fmla="*/ 5626276 h 5626276"/>
              <a:gd name="connsiteX6" fmla="*/ 0 w 8866188"/>
              <a:gd name="connsiteY6" fmla="*/ 5626276 h 5626276"/>
              <a:gd name="connsiteX7" fmla="*/ 0 w 8866188"/>
              <a:gd name="connsiteY7" fmla="*/ 2692400 h 5626276"/>
              <a:gd name="connsiteX8" fmla="*/ 0 w 8866188"/>
              <a:gd name="connsiteY8" fmla="*/ 511625 h 5626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866188" h="5626276">
                <a:moveTo>
                  <a:pt x="0" y="0"/>
                </a:moveTo>
                <a:lnTo>
                  <a:pt x="8866188" y="0"/>
                </a:lnTo>
                <a:lnTo>
                  <a:pt x="8866188" y="2692400"/>
                </a:lnTo>
                <a:lnTo>
                  <a:pt x="8865394" y="2692400"/>
                </a:lnTo>
                <a:lnTo>
                  <a:pt x="8865394" y="4522518"/>
                </a:lnTo>
                <a:cubicBezTo>
                  <a:pt x="8865394" y="5213153"/>
                  <a:pt x="8450695" y="5626276"/>
                  <a:pt x="7761636" y="5626276"/>
                </a:cubicBezTo>
                <a:lnTo>
                  <a:pt x="0" y="5626276"/>
                </a:lnTo>
                <a:lnTo>
                  <a:pt x="0" y="2692400"/>
                </a:lnTo>
                <a:lnTo>
                  <a:pt x="0" y="511625"/>
                </a:lnTo>
                <a:close/>
              </a:path>
            </a:pathLst>
          </a:custGeom>
          <a:solidFill>
            <a:schemeClr val="accent3"/>
          </a:solidFill>
        </p:spPr>
        <p:txBody>
          <a:bodyPr wrap="square" anchor="ctr" anchorCtr="0">
            <a:noAutofit/>
          </a:bodyPr>
          <a:lstStyle>
            <a:lvl1pPr marL="0" indent="0" algn="ctr">
              <a:buNone/>
              <a:defRPr>
                <a:solidFill>
                  <a:schemeClr val="bg1"/>
                </a:solidFill>
              </a:defRPr>
            </a:lvl1pPr>
          </a:lstStyle>
          <a:p>
            <a:r>
              <a:rPr lang="en-US" dirty="0"/>
              <a:t>Click to insert image</a:t>
            </a:r>
          </a:p>
        </p:txBody>
      </p:sp>
      <p:sp>
        <p:nvSpPr>
          <p:cNvPr id="5" name="Subtitle 2">
            <a:extLst>
              <a:ext uri="{FF2B5EF4-FFF2-40B4-BE49-F238E27FC236}">
                <a16:creationId xmlns:a16="http://schemas.microsoft.com/office/drawing/2014/main" id="{3F85A287-F74F-7747-B16A-938E742C493D}"/>
              </a:ext>
            </a:extLst>
          </p:cNvPr>
          <p:cNvSpPr>
            <a:spLocks noGrp="1"/>
          </p:cNvSpPr>
          <p:nvPr>
            <p:ph type="subTitle" idx="1" hasCustomPrompt="1"/>
          </p:nvPr>
        </p:nvSpPr>
        <p:spPr>
          <a:xfrm>
            <a:off x="278036" y="1825120"/>
            <a:ext cx="3706888" cy="186974"/>
          </a:xfrm>
        </p:spPr>
        <p:txBody>
          <a:bodyPr anchor="t">
            <a:spAutoFit/>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1350">
                <a:solidFill>
                  <a:srgbClr val="2D1A46"/>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dirty="0"/>
              <a:t>Insert date, version number</a:t>
            </a:r>
          </a:p>
        </p:txBody>
      </p:sp>
      <p:sp>
        <p:nvSpPr>
          <p:cNvPr id="6" name="Title 1">
            <a:extLst>
              <a:ext uri="{FF2B5EF4-FFF2-40B4-BE49-F238E27FC236}">
                <a16:creationId xmlns:a16="http://schemas.microsoft.com/office/drawing/2014/main" id="{6E7F7EF3-C858-714E-A58A-26CB3B6E82F9}"/>
              </a:ext>
            </a:extLst>
          </p:cNvPr>
          <p:cNvSpPr>
            <a:spLocks noGrp="1"/>
          </p:cNvSpPr>
          <p:nvPr>
            <p:ph type="ctrTitle" hasCustomPrompt="1"/>
          </p:nvPr>
        </p:nvSpPr>
        <p:spPr>
          <a:xfrm>
            <a:off x="278036" y="792768"/>
            <a:ext cx="3706888" cy="863313"/>
          </a:xfrm>
        </p:spPr>
        <p:txBody>
          <a:bodyPr anchor="b" anchorCtr="0">
            <a:spAutoFit/>
          </a:bodyPr>
          <a:lstStyle>
            <a:lvl1pPr algn="l">
              <a:lnSpc>
                <a:spcPct val="85000"/>
              </a:lnSpc>
              <a:defRPr sz="3300">
                <a:solidFill>
                  <a:schemeClr val="tx2"/>
                </a:solidFill>
              </a:defRPr>
            </a:lvl1pPr>
          </a:lstStyle>
          <a:p>
            <a:r>
              <a:rPr lang="en-US" noProof="0" dirty="0"/>
              <a:t>Truist presentation title here</a:t>
            </a:r>
          </a:p>
        </p:txBody>
      </p:sp>
      <p:sp>
        <p:nvSpPr>
          <p:cNvPr id="36" name="Disclaimer">
            <a:extLst>
              <a:ext uri="{FF2B5EF4-FFF2-40B4-BE49-F238E27FC236}">
                <a16:creationId xmlns:a16="http://schemas.microsoft.com/office/drawing/2014/main" id="{EAE79CB4-66DD-6543-941D-094FE753E354}"/>
              </a:ext>
            </a:extLst>
          </p:cNvPr>
          <p:cNvSpPr txBox="1"/>
          <p:nvPr/>
        </p:nvSpPr>
        <p:spPr>
          <a:xfrm>
            <a:off x="273485" y="6293164"/>
            <a:ext cx="4508065" cy="92333"/>
          </a:xfrm>
          <a:prstGeom prst="rect">
            <a:avLst/>
          </a:prstGeom>
          <a:noFill/>
        </p:spPr>
        <p:txBody>
          <a:bodyPr wrap="square" lIns="0" tIns="0" rIns="0" bIns="0" rtlCol="0" anchor="b">
            <a:spAutoFit/>
          </a:bodyPr>
          <a:lstStyle/>
          <a:p>
            <a:r>
              <a:rPr lang="en-GB" sz="600" dirty="0">
                <a:solidFill>
                  <a:srgbClr val="2E1A47"/>
                </a:solidFill>
                <a:cs typeface="Arial" panose="020B0604020202020204" pitchFamily="34" charset="0"/>
              </a:rPr>
              <a:t>© 2020 Truist Financial Corporation. Truist, Truist purple, and the Truist logo are service marks of Truist Financial Corporation.</a:t>
            </a:r>
          </a:p>
        </p:txBody>
      </p:sp>
    </p:spTree>
    <p:extLst>
      <p:ext uri="{BB962C8B-B14F-4D97-AF65-F5344CB8AC3E}">
        <p14:creationId xmlns:p14="http://schemas.microsoft.com/office/powerpoint/2010/main" val="4207777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slide with image - 2">
    <p:spTree>
      <p:nvGrpSpPr>
        <p:cNvPr id="1" name=""/>
        <p:cNvGrpSpPr/>
        <p:nvPr/>
      </p:nvGrpSpPr>
      <p:grpSpPr>
        <a:xfrm>
          <a:off x="0" y="0"/>
          <a:ext cx="0" cy="0"/>
          <a:chOff x="0" y="0"/>
          <a:chExt cx="0" cy="0"/>
        </a:xfrm>
      </p:grpSpPr>
      <p:sp>
        <p:nvSpPr>
          <p:cNvPr id="37" name="Picture Placeholder 28">
            <a:extLst>
              <a:ext uri="{FF2B5EF4-FFF2-40B4-BE49-F238E27FC236}">
                <a16:creationId xmlns:a16="http://schemas.microsoft.com/office/drawing/2014/main" id="{4E4DDA6F-E214-5543-9077-6488AF73D1AA}"/>
              </a:ext>
            </a:extLst>
          </p:cNvPr>
          <p:cNvSpPr>
            <a:spLocks noGrp="1"/>
          </p:cNvSpPr>
          <p:nvPr>
            <p:ph type="pic" sz="quarter" idx="14" hasCustomPrompt="1"/>
          </p:nvPr>
        </p:nvSpPr>
        <p:spPr>
          <a:xfrm>
            <a:off x="274500" y="252625"/>
            <a:ext cx="8595001" cy="5340399"/>
          </a:xfrm>
          <a:custGeom>
            <a:avLst/>
            <a:gdLst>
              <a:gd name="connsiteX0" fmla="*/ 565936 w 8595001"/>
              <a:gd name="connsiteY0" fmla="*/ 0 h 5340399"/>
              <a:gd name="connsiteX1" fmla="*/ 773147 w 8595001"/>
              <a:gd name="connsiteY1" fmla="*/ 0 h 5340399"/>
              <a:gd name="connsiteX2" fmla="*/ 3257448 w 8595001"/>
              <a:gd name="connsiteY2" fmla="*/ 0 h 5340399"/>
              <a:gd name="connsiteX3" fmla="*/ 5682095 w 8595001"/>
              <a:gd name="connsiteY3" fmla="*/ 0 h 5340399"/>
              <a:gd name="connsiteX4" fmla="*/ 6012949 w 8595001"/>
              <a:gd name="connsiteY4" fmla="*/ 0 h 5340399"/>
              <a:gd name="connsiteX5" fmla="*/ 8035605 w 8595001"/>
              <a:gd name="connsiteY5" fmla="*/ 0 h 5340399"/>
              <a:gd name="connsiteX6" fmla="*/ 8595001 w 8595001"/>
              <a:gd name="connsiteY6" fmla="*/ 559396 h 5340399"/>
              <a:gd name="connsiteX7" fmla="*/ 8595001 w 8595001"/>
              <a:gd name="connsiteY7" fmla="*/ 717629 h 5340399"/>
              <a:gd name="connsiteX8" fmla="*/ 8595001 w 8595001"/>
              <a:gd name="connsiteY8" fmla="*/ 1967211 h 5340399"/>
              <a:gd name="connsiteX9" fmla="*/ 8595001 w 8595001"/>
              <a:gd name="connsiteY9" fmla="*/ 2125444 h 5340399"/>
              <a:gd name="connsiteX10" fmla="*/ 8595001 w 8595001"/>
              <a:gd name="connsiteY10" fmla="*/ 2135487 h 5340399"/>
              <a:gd name="connsiteX11" fmla="*/ 8595001 w 8595001"/>
              <a:gd name="connsiteY11" fmla="*/ 2293720 h 5340399"/>
              <a:gd name="connsiteX12" fmla="*/ 8595001 w 8595001"/>
              <a:gd name="connsiteY12" fmla="*/ 3055234 h 5340399"/>
              <a:gd name="connsiteX13" fmla="*/ 8595001 w 8595001"/>
              <a:gd name="connsiteY13" fmla="*/ 3213467 h 5340399"/>
              <a:gd name="connsiteX14" fmla="*/ 8595001 w 8595001"/>
              <a:gd name="connsiteY14" fmla="*/ 4005561 h 5340399"/>
              <a:gd name="connsiteX15" fmla="*/ 8595001 w 8595001"/>
              <a:gd name="connsiteY15" fmla="*/ 4163794 h 5340399"/>
              <a:gd name="connsiteX16" fmla="*/ 8595001 w 8595001"/>
              <a:gd name="connsiteY16" fmla="*/ 4622769 h 5340399"/>
              <a:gd name="connsiteX17" fmla="*/ 8595001 w 8595001"/>
              <a:gd name="connsiteY17" fmla="*/ 4781002 h 5340399"/>
              <a:gd name="connsiteX18" fmla="*/ 8035605 w 8595001"/>
              <a:gd name="connsiteY18" fmla="*/ 5340399 h 5340399"/>
              <a:gd name="connsiteX19" fmla="*/ 6006410 w 8595001"/>
              <a:gd name="connsiteY19" fmla="*/ 5340399 h 5340399"/>
              <a:gd name="connsiteX20" fmla="*/ 5891892 w 8595001"/>
              <a:gd name="connsiteY20" fmla="*/ 5340399 h 5340399"/>
              <a:gd name="connsiteX21" fmla="*/ 5563197 w 8595001"/>
              <a:gd name="connsiteY21" fmla="*/ 5340399 h 5340399"/>
              <a:gd name="connsiteX22" fmla="*/ 3257448 w 8595001"/>
              <a:gd name="connsiteY22" fmla="*/ 5340399 h 5340399"/>
              <a:gd name="connsiteX23" fmla="*/ 559396 w 8595001"/>
              <a:gd name="connsiteY23" fmla="*/ 5340399 h 5340399"/>
              <a:gd name="connsiteX24" fmla="*/ 0 w 8595001"/>
              <a:gd name="connsiteY24" fmla="*/ 4781002 h 5340399"/>
              <a:gd name="connsiteX25" fmla="*/ 0 w 8595001"/>
              <a:gd name="connsiteY25" fmla="*/ 3213467 h 5340399"/>
              <a:gd name="connsiteX26" fmla="*/ 1 w 8595001"/>
              <a:gd name="connsiteY26" fmla="*/ 3213467 h 5340399"/>
              <a:gd name="connsiteX27" fmla="*/ 1 w 8595001"/>
              <a:gd name="connsiteY27" fmla="*/ 2293720 h 5340399"/>
              <a:gd name="connsiteX28" fmla="*/ 1 w 8595001"/>
              <a:gd name="connsiteY28" fmla="*/ 2125444 h 5340399"/>
              <a:gd name="connsiteX29" fmla="*/ 1 w 8595001"/>
              <a:gd name="connsiteY29" fmla="*/ 717629 h 5340399"/>
              <a:gd name="connsiteX30" fmla="*/ 6540 w 8595001"/>
              <a:gd name="connsiteY30" fmla="*/ 633789 h 5340399"/>
              <a:gd name="connsiteX31" fmla="*/ 6540 w 8595001"/>
              <a:gd name="connsiteY31" fmla="*/ 559396 h 5340399"/>
              <a:gd name="connsiteX32" fmla="*/ 565936 w 8595001"/>
              <a:gd name="connsiteY32" fmla="*/ 0 h 5340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8595001" h="5340399">
                <a:moveTo>
                  <a:pt x="565936" y="0"/>
                </a:moveTo>
                <a:lnTo>
                  <a:pt x="773147" y="0"/>
                </a:lnTo>
                <a:lnTo>
                  <a:pt x="3257448" y="0"/>
                </a:lnTo>
                <a:lnTo>
                  <a:pt x="5682095" y="0"/>
                </a:lnTo>
                <a:lnTo>
                  <a:pt x="6012949" y="0"/>
                </a:lnTo>
                <a:lnTo>
                  <a:pt x="8035605" y="0"/>
                </a:lnTo>
                <a:cubicBezTo>
                  <a:pt x="8385227" y="0"/>
                  <a:pt x="8595001" y="209774"/>
                  <a:pt x="8595001" y="559396"/>
                </a:cubicBezTo>
                <a:lnTo>
                  <a:pt x="8595001" y="717629"/>
                </a:lnTo>
                <a:lnTo>
                  <a:pt x="8595001" y="1967211"/>
                </a:lnTo>
                <a:lnTo>
                  <a:pt x="8595001" y="2125444"/>
                </a:lnTo>
                <a:lnTo>
                  <a:pt x="8595001" y="2135487"/>
                </a:lnTo>
                <a:lnTo>
                  <a:pt x="8595001" y="2293720"/>
                </a:lnTo>
                <a:lnTo>
                  <a:pt x="8595001" y="3055234"/>
                </a:lnTo>
                <a:lnTo>
                  <a:pt x="8595001" y="3213467"/>
                </a:lnTo>
                <a:lnTo>
                  <a:pt x="8595001" y="4005561"/>
                </a:lnTo>
                <a:lnTo>
                  <a:pt x="8595001" y="4163794"/>
                </a:lnTo>
                <a:lnTo>
                  <a:pt x="8595001" y="4622769"/>
                </a:lnTo>
                <a:lnTo>
                  <a:pt x="8595001" y="4781002"/>
                </a:lnTo>
                <a:cubicBezTo>
                  <a:pt x="8595001" y="5131023"/>
                  <a:pt x="8384827" y="5340399"/>
                  <a:pt x="8035605" y="5340399"/>
                </a:cubicBezTo>
                <a:lnTo>
                  <a:pt x="6006410" y="5340399"/>
                </a:lnTo>
                <a:lnTo>
                  <a:pt x="5891892" y="5340399"/>
                </a:lnTo>
                <a:lnTo>
                  <a:pt x="5563197" y="5340399"/>
                </a:lnTo>
                <a:lnTo>
                  <a:pt x="3257448" y="5340399"/>
                </a:lnTo>
                <a:lnTo>
                  <a:pt x="559396" y="5340399"/>
                </a:lnTo>
                <a:cubicBezTo>
                  <a:pt x="209774" y="5340399"/>
                  <a:pt x="0" y="5130625"/>
                  <a:pt x="0" y="4781002"/>
                </a:cubicBezTo>
                <a:lnTo>
                  <a:pt x="0" y="3213467"/>
                </a:lnTo>
                <a:lnTo>
                  <a:pt x="1" y="3213467"/>
                </a:lnTo>
                <a:lnTo>
                  <a:pt x="1" y="2293720"/>
                </a:lnTo>
                <a:lnTo>
                  <a:pt x="1" y="2125444"/>
                </a:lnTo>
                <a:lnTo>
                  <a:pt x="1" y="717629"/>
                </a:lnTo>
                <a:lnTo>
                  <a:pt x="6540" y="633789"/>
                </a:lnTo>
                <a:lnTo>
                  <a:pt x="6540" y="559396"/>
                </a:lnTo>
                <a:cubicBezTo>
                  <a:pt x="6540" y="209375"/>
                  <a:pt x="216714" y="0"/>
                  <a:pt x="565936" y="0"/>
                </a:cubicBezTo>
                <a:close/>
              </a:path>
            </a:pathLst>
          </a:custGeom>
          <a:solidFill>
            <a:schemeClr val="accent3"/>
          </a:solidFill>
          <a:ln>
            <a:noFill/>
          </a:ln>
        </p:spPr>
        <p:txBody>
          <a:bodyPr wrap="square" anchor="ctr" anchorCtr="0">
            <a:noAutofit/>
          </a:bodyPr>
          <a:lstStyle>
            <a:lvl1pPr marL="0" indent="0" algn="ctr">
              <a:buNone/>
              <a:defRPr sz="1000">
                <a:solidFill>
                  <a:schemeClr val="bg1"/>
                </a:solidFill>
              </a:defRPr>
            </a:lvl1pPr>
          </a:lstStyle>
          <a:p>
            <a:r>
              <a:rPr lang="en-US" dirty="0"/>
              <a:t>Click to insert image</a:t>
            </a:r>
          </a:p>
        </p:txBody>
      </p:sp>
      <p:sp>
        <p:nvSpPr>
          <p:cNvPr id="5" name="Subtitle 2">
            <a:extLst>
              <a:ext uri="{FF2B5EF4-FFF2-40B4-BE49-F238E27FC236}">
                <a16:creationId xmlns:a16="http://schemas.microsoft.com/office/drawing/2014/main" id="{3F85A287-F74F-7747-B16A-938E742C493D}"/>
              </a:ext>
            </a:extLst>
          </p:cNvPr>
          <p:cNvSpPr>
            <a:spLocks noGrp="1"/>
          </p:cNvSpPr>
          <p:nvPr>
            <p:ph type="subTitle" idx="1" hasCustomPrompt="1"/>
          </p:nvPr>
        </p:nvSpPr>
        <p:spPr>
          <a:xfrm>
            <a:off x="803553" y="2487272"/>
            <a:ext cx="3706888" cy="186974"/>
          </a:xfrm>
        </p:spPr>
        <p:txBody>
          <a:bodyPr anchor="t">
            <a:spAutoFit/>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1350">
                <a:solidFill>
                  <a:srgbClr val="2D1A46"/>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dirty="0"/>
              <a:t>Insert date, version number</a:t>
            </a:r>
          </a:p>
        </p:txBody>
      </p:sp>
      <p:sp>
        <p:nvSpPr>
          <p:cNvPr id="6" name="Title 1">
            <a:extLst>
              <a:ext uri="{FF2B5EF4-FFF2-40B4-BE49-F238E27FC236}">
                <a16:creationId xmlns:a16="http://schemas.microsoft.com/office/drawing/2014/main" id="{6E7F7EF3-C858-714E-A58A-26CB3B6E82F9}"/>
              </a:ext>
            </a:extLst>
          </p:cNvPr>
          <p:cNvSpPr>
            <a:spLocks noGrp="1"/>
          </p:cNvSpPr>
          <p:nvPr>
            <p:ph type="ctrTitle" hasCustomPrompt="1"/>
          </p:nvPr>
        </p:nvSpPr>
        <p:spPr>
          <a:xfrm>
            <a:off x="803553" y="1454920"/>
            <a:ext cx="3706888" cy="863313"/>
          </a:xfrm>
        </p:spPr>
        <p:txBody>
          <a:bodyPr anchor="b" anchorCtr="0">
            <a:spAutoFit/>
          </a:bodyPr>
          <a:lstStyle>
            <a:lvl1pPr algn="l">
              <a:lnSpc>
                <a:spcPct val="85000"/>
              </a:lnSpc>
              <a:defRPr sz="3300">
                <a:solidFill>
                  <a:schemeClr val="tx2"/>
                </a:solidFill>
              </a:defRPr>
            </a:lvl1pPr>
          </a:lstStyle>
          <a:p>
            <a:r>
              <a:rPr lang="en-US" noProof="0" dirty="0"/>
              <a:t>Truist presentation title here</a:t>
            </a:r>
          </a:p>
        </p:txBody>
      </p:sp>
      <p:sp>
        <p:nvSpPr>
          <p:cNvPr id="36" name="Disclaimer">
            <a:extLst>
              <a:ext uri="{FF2B5EF4-FFF2-40B4-BE49-F238E27FC236}">
                <a16:creationId xmlns:a16="http://schemas.microsoft.com/office/drawing/2014/main" id="{EAE79CB4-66DD-6543-941D-094FE753E354}"/>
              </a:ext>
            </a:extLst>
          </p:cNvPr>
          <p:cNvSpPr txBox="1"/>
          <p:nvPr/>
        </p:nvSpPr>
        <p:spPr>
          <a:xfrm>
            <a:off x="273485" y="6293164"/>
            <a:ext cx="4508065" cy="92333"/>
          </a:xfrm>
          <a:prstGeom prst="rect">
            <a:avLst/>
          </a:prstGeom>
          <a:noFill/>
        </p:spPr>
        <p:txBody>
          <a:bodyPr wrap="square" lIns="0" tIns="0" rIns="0" bIns="0" rtlCol="0" anchor="b">
            <a:spAutoFit/>
          </a:bodyPr>
          <a:lstStyle/>
          <a:p>
            <a:r>
              <a:rPr lang="en-GB" sz="600" dirty="0">
                <a:solidFill>
                  <a:srgbClr val="2E1A47"/>
                </a:solidFill>
                <a:cs typeface="Arial" panose="020B0604020202020204" pitchFamily="34" charset="0"/>
              </a:rPr>
              <a:t>© 2020 Truist Financial Corporation. Truist, Truist purple, and the Truist logo are service marks of Truist Financial Corporation.</a:t>
            </a:r>
          </a:p>
        </p:txBody>
      </p:sp>
    </p:spTree>
    <p:extLst>
      <p:ext uri="{BB962C8B-B14F-4D97-AF65-F5344CB8AC3E}">
        <p14:creationId xmlns:p14="http://schemas.microsoft.com/office/powerpoint/2010/main" val="472962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Title slide with image - 3">
    <p:bg>
      <p:bgPr>
        <a:solidFill>
          <a:schemeClr val="bg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81E8F32A-6F90-B841-8BBD-2053E8CD7DF1}"/>
              </a:ext>
            </a:extLst>
          </p:cNvPr>
          <p:cNvSpPr>
            <a:spLocks noGrp="1"/>
          </p:cNvSpPr>
          <p:nvPr>
            <p:ph type="pic" sz="quarter" idx="10" hasCustomPrompt="1"/>
          </p:nvPr>
        </p:nvSpPr>
        <p:spPr>
          <a:xfrm>
            <a:off x="0" y="0"/>
            <a:ext cx="9144000" cy="6858000"/>
          </a:xfrm>
          <a:solidFill>
            <a:schemeClr val="accent3"/>
          </a:solidFill>
        </p:spPr>
        <p:txBody>
          <a:bodyPr anchor="ctr" anchorCtr="0">
            <a:normAutofit/>
          </a:bodyPr>
          <a:lstStyle>
            <a:lvl1pPr marL="0" indent="0" algn="ctr">
              <a:buNone/>
              <a:defRPr sz="1000">
                <a:solidFill>
                  <a:schemeClr val="bg1"/>
                </a:solidFill>
              </a:defRPr>
            </a:lvl1pPr>
          </a:lstStyle>
          <a:p>
            <a:r>
              <a:rPr lang="en-US" dirty="0"/>
              <a:t>Click to insert image</a:t>
            </a:r>
          </a:p>
        </p:txBody>
      </p:sp>
      <p:sp>
        <p:nvSpPr>
          <p:cNvPr id="7" name="Title 1">
            <a:extLst>
              <a:ext uri="{FF2B5EF4-FFF2-40B4-BE49-F238E27FC236}">
                <a16:creationId xmlns:a16="http://schemas.microsoft.com/office/drawing/2014/main" id="{66C9180E-C4F3-844B-835D-54E2FF50D627}"/>
              </a:ext>
            </a:extLst>
          </p:cNvPr>
          <p:cNvSpPr>
            <a:spLocks noGrp="1"/>
          </p:cNvSpPr>
          <p:nvPr>
            <p:ph type="ctrTitle" hasCustomPrompt="1"/>
          </p:nvPr>
        </p:nvSpPr>
        <p:spPr>
          <a:xfrm>
            <a:off x="359569" y="369714"/>
            <a:ext cx="3583781" cy="1777529"/>
          </a:xfrm>
        </p:spPr>
        <p:txBody>
          <a:bodyPr anchor="b" anchorCtr="0">
            <a:noAutofit/>
          </a:bodyPr>
          <a:lstStyle>
            <a:lvl1pPr algn="l">
              <a:lnSpc>
                <a:spcPct val="90000"/>
              </a:lnSpc>
              <a:defRPr sz="3300">
                <a:solidFill>
                  <a:schemeClr val="tx2"/>
                </a:solidFill>
              </a:defRPr>
            </a:lvl1pPr>
          </a:lstStyle>
          <a:p>
            <a:r>
              <a:rPr lang="en-US" noProof="0" dirty="0"/>
              <a:t>Truist </a:t>
            </a:r>
            <a:br>
              <a:rPr lang="en-US" noProof="0" dirty="0"/>
            </a:br>
            <a:r>
              <a:rPr lang="en-US" noProof="0" dirty="0"/>
              <a:t>presentation </a:t>
            </a:r>
            <a:br>
              <a:rPr lang="en-US" noProof="0" dirty="0"/>
            </a:br>
            <a:r>
              <a:rPr lang="en-US" noProof="0" dirty="0"/>
              <a:t>title here</a:t>
            </a:r>
          </a:p>
        </p:txBody>
      </p:sp>
      <p:sp>
        <p:nvSpPr>
          <p:cNvPr id="8" name="Subtitle 2">
            <a:extLst>
              <a:ext uri="{FF2B5EF4-FFF2-40B4-BE49-F238E27FC236}">
                <a16:creationId xmlns:a16="http://schemas.microsoft.com/office/drawing/2014/main" id="{1E0ADC58-7D5A-394C-A9D1-53A2269BBD34}"/>
              </a:ext>
            </a:extLst>
          </p:cNvPr>
          <p:cNvSpPr>
            <a:spLocks noGrp="1"/>
          </p:cNvSpPr>
          <p:nvPr>
            <p:ph type="subTitle" idx="1" hasCustomPrompt="1"/>
          </p:nvPr>
        </p:nvSpPr>
        <p:spPr>
          <a:xfrm>
            <a:off x="359569" y="2240398"/>
            <a:ext cx="3583781" cy="245024"/>
          </a:xfrm>
        </p:spPr>
        <p:txBody>
          <a:bodyPr>
            <a:normAutofit/>
          </a:bodyPr>
          <a:lstStyle>
            <a:lvl1pPr marL="0" marR="0" indent="0" algn="l" defTabSz="685800" rtl="0" eaLnBrk="1" fontAlgn="auto" latinLnBrk="0" hangingPunct="1">
              <a:lnSpc>
                <a:spcPct val="90000"/>
              </a:lnSpc>
              <a:spcBef>
                <a:spcPts val="375"/>
              </a:spcBef>
              <a:spcAft>
                <a:spcPts val="0"/>
              </a:spcAft>
              <a:buClrTx/>
              <a:buSzTx/>
              <a:buFont typeface="Arial" panose="020B0604020202020204" pitchFamily="34" charset="0"/>
              <a:buNone/>
              <a:tabLst/>
              <a:defRPr sz="14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dirty="0"/>
              <a:t>Insert date, version number</a:t>
            </a:r>
          </a:p>
        </p:txBody>
      </p:sp>
      <p:grpSp>
        <p:nvGrpSpPr>
          <p:cNvPr id="9" name="Group 8">
            <a:extLst>
              <a:ext uri="{FF2B5EF4-FFF2-40B4-BE49-F238E27FC236}">
                <a16:creationId xmlns:a16="http://schemas.microsoft.com/office/drawing/2014/main" id="{5D8A5013-35EB-E740-890B-6ACEB6417C21}"/>
              </a:ext>
            </a:extLst>
          </p:cNvPr>
          <p:cNvGrpSpPr/>
          <p:nvPr/>
        </p:nvGrpSpPr>
        <p:grpSpPr>
          <a:xfrm>
            <a:off x="276225" y="6466070"/>
            <a:ext cx="8179735" cy="282052"/>
            <a:chOff x="276225" y="6466070"/>
            <a:chExt cx="8179735" cy="282052"/>
          </a:xfrm>
        </p:grpSpPr>
        <p:pic>
          <p:nvPicPr>
            <p:cNvPr id="10" name="Picture 9">
              <a:extLst>
                <a:ext uri="{FF2B5EF4-FFF2-40B4-BE49-F238E27FC236}">
                  <a16:creationId xmlns:a16="http://schemas.microsoft.com/office/drawing/2014/main" id="{61C1BB07-4E7C-0845-8D51-33D69DAF1C5D}"/>
                </a:ext>
              </a:extLst>
            </p:cNvPr>
            <p:cNvPicPr>
              <a:picLocks noChangeAspect="1"/>
            </p:cNvPicPr>
            <p:nvPr/>
          </p:nvPicPr>
          <p:blipFill>
            <a:blip r:embed="rId2"/>
            <a:stretch>
              <a:fillRect/>
            </a:stretch>
          </p:blipFill>
          <p:spPr>
            <a:xfrm>
              <a:off x="7028352" y="6536579"/>
              <a:ext cx="1427608" cy="141029"/>
            </a:xfrm>
            <a:prstGeom prst="rect">
              <a:avLst/>
            </a:prstGeom>
          </p:spPr>
        </p:pic>
        <p:pic>
          <p:nvPicPr>
            <p:cNvPr id="11" name="Picture 10">
              <a:extLst>
                <a:ext uri="{FF2B5EF4-FFF2-40B4-BE49-F238E27FC236}">
                  <a16:creationId xmlns:a16="http://schemas.microsoft.com/office/drawing/2014/main" id="{6E0A7F2B-C6E4-5645-8BD6-0F8FE14F44BE}"/>
                </a:ext>
              </a:extLst>
            </p:cNvPr>
            <p:cNvPicPr>
              <a:picLocks noChangeAspect="1"/>
            </p:cNvPicPr>
            <p:nvPr/>
          </p:nvPicPr>
          <p:blipFill>
            <a:blip r:embed="rId3"/>
            <a:stretch>
              <a:fillRect/>
            </a:stretch>
          </p:blipFill>
          <p:spPr>
            <a:xfrm>
              <a:off x="276225" y="6466070"/>
              <a:ext cx="1193800" cy="282052"/>
            </a:xfrm>
            <a:prstGeom prst="rect">
              <a:avLst/>
            </a:prstGeom>
          </p:spPr>
        </p:pic>
      </p:grpSp>
      <p:sp>
        <p:nvSpPr>
          <p:cNvPr id="35" name="Disclaimer">
            <a:extLst>
              <a:ext uri="{FF2B5EF4-FFF2-40B4-BE49-F238E27FC236}">
                <a16:creationId xmlns:a16="http://schemas.microsoft.com/office/drawing/2014/main" id="{A898AA07-F062-474A-87AF-9221A0C92E97}"/>
              </a:ext>
            </a:extLst>
          </p:cNvPr>
          <p:cNvSpPr txBox="1"/>
          <p:nvPr/>
        </p:nvSpPr>
        <p:spPr>
          <a:xfrm>
            <a:off x="273485" y="6293164"/>
            <a:ext cx="4508065" cy="92333"/>
          </a:xfrm>
          <a:prstGeom prst="rect">
            <a:avLst/>
          </a:prstGeom>
          <a:noFill/>
        </p:spPr>
        <p:txBody>
          <a:bodyPr wrap="square" lIns="0" tIns="0" rIns="0" bIns="0" rtlCol="0" anchor="b">
            <a:spAutoFit/>
          </a:bodyPr>
          <a:lstStyle/>
          <a:p>
            <a:r>
              <a:rPr lang="en-GB" sz="600" dirty="0">
                <a:solidFill>
                  <a:srgbClr val="FFFFFF"/>
                </a:solidFill>
                <a:cs typeface="Arial" panose="020B0604020202020204" pitchFamily="34" charset="0"/>
              </a:rPr>
              <a:t>© 2020 Truist Financial Corporation. Truist, Truist purple, and the Truist logo are service marks of Truist Financial Corporation.</a:t>
            </a:r>
          </a:p>
        </p:txBody>
      </p:sp>
      <p:grpSp>
        <p:nvGrpSpPr>
          <p:cNvPr id="36" name="Group 35">
            <a:extLst>
              <a:ext uri="{FF2B5EF4-FFF2-40B4-BE49-F238E27FC236}">
                <a16:creationId xmlns:a16="http://schemas.microsoft.com/office/drawing/2014/main" id="{614F60F3-08A8-F34B-95C6-D58924238778}"/>
              </a:ext>
            </a:extLst>
          </p:cNvPr>
          <p:cNvGrpSpPr/>
          <p:nvPr/>
        </p:nvGrpSpPr>
        <p:grpSpPr>
          <a:xfrm>
            <a:off x="-1614700" y="-30655"/>
            <a:ext cx="1438884" cy="6498274"/>
            <a:chOff x="-1614700" y="-30655"/>
            <a:chExt cx="1438884" cy="6498274"/>
          </a:xfrm>
        </p:grpSpPr>
        <p:grpSp>
          <p:nvGrpSpPr>
            <p:cNvPr id="37" name="Group 36">
              <a:extLst>
                <a:ext uri="{FF2B5EF4-FFF2-40B4-BE49-F238E27FC236}">
                  <a16:creationId xmlns:a16="http://schemas.microsoft.com/office/drawing/2014/main" id="{32B64CC5-5534-C545-8775-22797EBF8AF2}"/>
                </a:ext>
              </a:extLst>
            </p:cNvPr>
            <p:cNvGrpSpPr/>
            <p:nvPr/>
          </p:nvGrpSpPr>
          <p:grpSpPr>
            <a:xfrm>
              <a:off x="-1164110" y="-30655"/>
              <a:ext cx="988294" cy="6498274"/>
              <a:chOff x="-1460993" y="-27483"/>
              <a:chExt cx="988294" cy="6498274"/>
            </a:xfrm>
          </p:grpSpPr>
          <p:sp>
            <p:nvSpPr>
              <p:cNvPr id="45" name="Rectangle 44">
                <a:extLst>
                  <a:ext uri="{FF2B5EF4-FFF2-40B4-BE49-F238E27FC236}">
                    <a16:creationId xmlns:a16="http://schemas.microsoft.com/office/drawing/2014/main" id="{78F56450-45E3-F540-9E1A-0355C13B5595}"/>
                  </a:ext>
                </a:extLst>
              </p:cNvPr>
              <p:cNvSpPr/>
              <p:nvPr/>
            </p:nvSpPr>
            <p:spPr bwMode="auto">
              <a:xfrm>
                <a:off x="-930962" y="-27481"/>
                <a:ext cx="457200" cy="457200"/>
              </a:xfrm>
              <a:prstGeom prst="rect">
                <a:avLst/>
              </a:prstGeom>
              <a:solidFill>
                <a:srgbClr val="2E1A47"/>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R46</a:t>
                </a:r>
              </a:p>
              <a:p>
                <a:pPr algn="ctr"/>
                <a:r>
                  <a:rPr lang="en-US" sz="800" dirty="0">
                    <a:solidFill>
                      <a:srgbClr val="FFFFFF"/>
                    </a:solidFill>
                    <a:cs typeface="Arial" panose="020B0604020202020204" pitchFamily="34" charset="0"/>
                  </a:rPr>
                  <a:t>G26 </a:t>
                </a:r>
              </a:p>
              <a:p>
                <a:pPr algn="ctr"/>
                <a:r>
                  <a:rPr lang="en-US" sz="800" dirty="0">
                    <a:solidFill>
                      <a:srgbClr val="FFFFFF"/>
                    </a:solidFill>
                    <a:cs typeface="Arial" panose="020B0604020202020204" pitchFamily="34" charset="0"/>
                  </a:rPr>
                  <a:t>B71</a:t>
                </a:r>
              </a:p>
            </p:txBody>
          </p:sp>
          <p:sp>
            <p:nvSpPr>
              <p:cNvPr id="46" name="Rectangle 45">
                <a:extLst>
                  <a:ext uri="{FF2B5EF4-FFF2-40B4-BE49-F238E27FC236}">
                    <a16:creationId xmlns:a16="http://schemas.microsoft.com/office/drawing/2014/main" id="{77822D0C-190E-6B43-9F54-49F5BFEC87C7}"/>
                  </a:ext>
                </a:extLst>
              </p:cNvPr>
              <p:cNvSpPr/>
              <p:nvPr/>
            </p:nvSpPr>
            <p:spPr bwMode="auto">
              <a:xfrm>
                <a:off x="-930962" y="571483"/>
                <a:ext cx="457200" cy="457200"/>
              </a:xfrm>
              <a:prstGeom prst="rect">
                <a:avLst/>
              </a:prstGeom>
              <a:solidFill>
                <a:srgbClr val="7C6992"/>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B124</a:t>
                </a:r>
              </a:p>
              <a:p>
                <a:pPr algn="ctr"/>
                <a:r>
                  <a:rPr lang="en-US" sz="800" dirty="0">
                    <a:solidFill>
                      <a:srgbClr val="FFFFFF"/>
                    </a:solidFill>
                    <a:cs typeface="Arial" panose="020B0604020202020204" pitchFamily="34" charset="0"/>
                  </a:rPr>
                  <a:t>G105 </a:t>
                </a:r>
              </a:p>
              <a:p>
                <a:pPr algn="ctr"/>
                <a:r>
                  <a:rPr lang="en-US" sz="800" dirty="0">
                    <a:solidFill>
                      <a:srgbClr val="FFFFFF"/>
                    </a:solidFill>
                    <a:cs typeface="Arial" panose="020B0604020202020204" pitchFamily="34" charset="0"/>
                  </a:rPr>
                  <a:t>B146</a:t>
                </a:r>
              </a:p>
            </p:txBody>
          </p:sp>
          <p:sp>
            <p:nvSpPr>
              <p:cNvPr id="47" name="Rectangle 46">
                <a:extLst>
                  <a:ext uri="{FF2B5EF4-FFF2-40B4-BE49-F238E27FC236}">
                    <a16:creationId xmlns:a16="http://schemas.microsoft.com/office/drawing/2014/main" id="{3CFC1391-B0D8-9348-A804-FC48BF3EA649}"/>
                  </a:ext>
                </a:extLst>
              </p:cNvPr>
              <p:cNvSpPr/>
              <p:nvPr/>
            </p:nvSpPr>
            <p:spPr bwMode="auto">
              <a:xfrm>
                <a:off x="-930962" y="1170444"/>
                <a:ext cx="457200" cy="457200"/>
              </a:xfrm>
              <a:prstGeom prst="rect">
                <a:avLst/>
              </a:prstGeom>
              <a:solidFill>
                <a:srgbClr val="AFABC9"/>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R175</a:t>
                </a:r>
              </a:p>
              <a:p>
                <a:pPr algn="ctr"/>
                <a:r>
                  <a:rPr lang="en-US" sz="800" dirty="0">
                    <a:solidFill>
                      <a:srgbClr val="FFFFFF"/>
                    </a:solidFill>
                    <a:cs typeface="Arial" panose="020B0604020202020204" pitchFamily="34" charset="0"/>
                  </a:rPr>
                  <a:t>G171 </a:t>
                </a:r>
              </a:p>
              <a:p>
                <a:pPr algn="ctr"/>
                <a:r>
                  <a:rPr lang="en-US" sz="800" dirty="0">
                    <a:solidFill>
                      <a:srgbClr val="FFFFFF"/>
                    </a:solidFill>
                    <a:cs typeface="Arial" panose="020B0604020202020204" pitchFamily="34" charset="0"/>
                  </a:rPr>
                  <a:t>B201</a:t>
                </a:r>
              </a:p>
            </p:txBody>
          </p:sp>
          <p:sp>
            <p:nvSpPr>
              <p:cNvPr id="48" name="Rectangle 47">
                <a:extLst>
                  <a:ext uri="{FF2B5EF4-FFF2-40B4-BE49-F238E27FC236}">
                    <a16:creationId xmlns:a16="http://schemas.microsoft.com/office/drawing/2014/main" id="{F73629E2-5E33-2F4A-82DD-8CE226539BC4}"/>
                  </a:ext>
                </a:extLst>
              </p:cNvPr>
              <p:cNvSpPr/>
              <p:nvPr/>
            </p:nvSpPr>
            <p:spPr bwMode="auto">
              <a:xfrm>
                <a:off x="-930962" y="1769405"/>
                <a:ext cx="457200" cy="457200"/>
              </a:xfrm>
              <a:prstGeom prst="rect">
                <a:avLst/>
              </a:prstGeom>
              <a:solidFill>
                <a:srgbClr val="C9C9C9"/>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464646"/>
                    </a:solidFill>
                    <a:cs typeface="Arial" panose="020B0604020202020204" pitchFamily="34" charset="0"/>
                  </a:rPr>
                  <a:t>R201</a:t>
                </a:r>
              </a:p>
              <a:p>
                <a:pPr algn="ctr"/>
                <a:r>
                  <a:rPr lang="en-US" sz="800" dirty="0">
                    <a:solidFill>
                      <a:srgbClr val="464646"/>
                    </a:solidFill>
                    <a:cs typeface="Arial" panose="020B0604020202020204" pitchFamily="34" charset="0"/>
                  </a:rPr>
                  <a:t>G201</a:t>
                </a:r>
              </a:p>
              <a:p>
                <a:pPr algn="ctr"/>
                <a:r>
                  <a:rPr lang="en-US" sz="800" dirty="0">
                    <a:solidFill>
                      <a:srgbClr val="464646"/>
                    </a:solidFill>
                    <a:cs typeface="Arial" panose="020B0604020202020204" pitchFamily="34" charset="0"/>
                  </a:rPr>
                  <a:t>B201</a:t>
                </a:r>
              </a:p>
            </p:txBody>
          </p:sp>
          <p:sp>
            <p:nvSpPr>
              <p:cNvPr id="49" name="Rectangle 48">
                <a:extLst>
                  <a:ext uri="{FF2B5EF4-FFF2-40B4-BE49-F238E27FC236}">
                    <a16:creationId xmlns:a16="http://schemas.microsoft.com/office/drawing/2014/main" id="{27D8C4DB-183A-E845-B108-1DF121030CED}"/>
                  </a:ext>
                </a:extLst>
              </p:cNvPr>
              <p:cNvSpPr/>
              <p:nvPr/>
            </p:nvSpPr>
            <p:spPr bwMode="auto">
              <a:xfrm>
                <a:off x="-930962" y="4224350"/>
                <a:ext cx="457200" cy="457200"/>
              </a:xfrm>
              <a:prstGeom prst="rect">
                <a:avLst/>
              </a:prstGeom>
              <a:solidFill>
                <a:srgbClr val="FF0000"/>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R255 </a:t>
                </a:r>
              </a:p>
              <a:p>
                <a:pPr algn="ctr"/>
                <a:r>
                  <a:rPr lang="en-US" sz="800" dirty="0">
                    <a:solidFill>
                      <a:srgbClr val="FFFFFF"/>
                    </a:solidFill>
                    <a:cs typeface="Arial" panose="020B0604020202020204" pitchFamily="34" charset="0"/>
                  </a:rPr>
                  <a:t>G0 </a:t>
                </a:r>
              </a:p>
              <a:p>
                <a:pPr algn="ctr"/>
                <a:r>
                  <a:rPr lang="en-US" sz="800" dirty="0">
                    <a:solidFill>
                      <a:srgbClr val="FFFFFF"/>
                    </a:solidFill>
                    <a:cs typeface="Arial" panose="020B0604020202020204" pitchFamily="34" charset="0"/>
                  </a:rPr>
                  <a:t>B0</a:t>
                </a:r>
              </a:p>
            </p:txBody>
          </p:sp>
          <p:sp>
            <p:nvSpPr>
              <p:cNvPr id="50" name="Rectangle 49">
                <a:extLst>
                  <a:ext uri="{FF2B5EF4-FFF2-40B4-BE49-F238E27FC236}">
                    <a16:creationId xmlns:a16="http://schemas.microsoft.com/office/drawing/2014/main" id="{590A34FF-B369-1E41-AFD1-ECC4803996CC}"/>
                  </a:ext>
                </a:extLst>
              </p:cNvPr>
              <p:cNvSpPr/>
              <p:nvPr/>
            </p:nvSpPr>
            <p:spPr bwMode="auto">
              <a:xfrm>
                <a:off x="-930962" y="5414628"/>
                <a:ext cx="457200" cy="457200"/>
              </a:xfrm>
              <a:prstGeom prst="rect">
                <a:avLst/>
              </a:prstGeom>
              <a:solidFill>
                <a:srgbClr val="464646"/>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 70</a:t>
                </a:r>
              </a:p>
              <a:p>
                <a:pPr algn="ctr"/>
                <a:r>
                  <a:rPr lang="en-US" sz="800" dirty="0">
                    <a:solidFill>
                      <a:srgbClr val="FFFFFF"/>
                    </a:solidFill>
                    <a:cs typeface="Arial" panose="020B0604020202020204" pitchFamily="34" charset="0"/>
                  </a:rPr>
                  <a:t>G 70</a:t>
                </a:r>
              </a:p>
              <a:p>
                <a:pPr algn="ctr"/>
                <a:r>
                  <a:rPr lang="en-US" sz="800" dirty="0">
                    <a:solidFill>
                      <a:srgbClr val="FFFFFF"/>
                    </a:solidFill>
                    <a:cs typeface="Arial" panose="020B0604020202020204" pitchFamily="34" charset="0"/>
                  </a:rPr>
                  <a:t>B 70</a:t>
                </a:r>
              </a:p>
            </p:txBody>
          </p:sp>
          <p:sp>
            <p:nvSpPr>
              <p:cNvPr id="51" name="Rectangle 50">
                <a:extLst>
                  <a:ext uri="{FF2B5EF4-FFF2-40B4-BE49-F238E27FC236}">
                    <a16:creationId xmlns:a16="http://schemas.microsoft.com/office/drawing/2014/main" id="{5377D3F1-EF59-9B40-9783-921ECF386617}"/>
                  </a:ext>
                </a:extLst>
              </p:cNvPr>
              <p:cNvSpPr/>
              <p:nvPr/>
            </p:nvSpPr>
            <p:spPr bwMode="auto">
              <a:xfrm>
                <a:off x="-930962" y="6013588"/>
                <a:ext cx="457200" cy="457200"/>
              </a:xfrm>
              <a:prstGeom prst="rect">
                <a:avLst/>
              </a:prstGeom>
              <a:solidFill>
                <a:srgbClr val="2E1A47"/>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R46</a:t>
                </a:r>
              </a:p>
              <a:p>
                <a:pPr algn="ctr"/>
                <a:r>
                  <a:rPr lang="en-US" sz="800" dirty="0">
                    <a:solidFill>
                      <a:srgbClr val="FFFFFF"/>
                    </a:solidFill>
                    <a:cs typeface="Arial" panose="020B0604020202020204" pitchFamily="34" charset="0"/>
                  </a:rPr>
                  <a:t>G26 </a:t>
                </a:r>
              </a:p>
              <a:p>
                <a:pPr algn="ctr"/>
                <a:r>
                  <a:rPr lang="en-US" sz="800" dirty="0">
                    <a:solidFill>
                      <a:srgbClr val="FFFFFF"/>
                    </a:solidFill>
                    <a:cs typeface="Arial" panose="020B0604020202020204" pitchFamily="34" charset="0"/>
                  </a:rPr>
                  <a:t>B71</a:t>
                </a:r>
              </a:p>
            </p:txBody>
          </p:sp>
          <p:sp>
            <p:nvSpPr>
              <p:cNvPr id="52" name="Rectangle 51">
                <a:extLst>
                  <a:ext uri="{FF2B5EF4-FFF2-40B4-BE49-F238E27FC236}">
                    <a16:creationId xmlns:a16="http://schemas.microsoft.com/office/drawing/2014/main" id="{8F9F7D80-856A-5743-83FB-39A6B67819B1}"/>
                  </a:ext>
                </a:extLst>
              </p:cNvPr>
              <p:cNvSpPr/>
              <p:nvPr/>
            </p:nvSpPr>
            <p:spPr bwMode="auto">
              <a:xfrm>
                <a:off x="-930962" y="2376012"/>
                <a:ext cx="457200" cy="457200"/>
              </a:xfrm>
              <a:prstGeom prst="rect">
                <a:avLst/>
              </a:prstGeom>
              <a:solidFill>
                <a:srgbClr val="A8A8A8"/>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R168 G168 </a:t>
                </a:r>
              </a:p>
              <a:p>
                <a:pPr algn="ctr"/>
                <a:r>
                  <a:rPr lang="en-US" sz="800" dirty="0">
                    <a:solidFill>
                      <a:srgbClr val="FFFFFF"/>
                    </a:solidFill>
                    <a:cs typeface="Arial" panose="020B0604020202020204" pitchFamily="34" charset="0"/>
                  </a:rPr>
                  <a:t>B168</a:t>
                </a:r>
              </a:p>
            </p:txBody>
          </p:sp>
          <p:sp>
            <p:nvSpPr>
              <p:cNvPr id="53" name="Rectangle 52">
                <a:extLst>
                  <a:ext uri="{FF2B5EF4-FFF2-40B4-BE49-F238E27FC236}">
                    <a16:creationId xmlns:a16="http://schemas.microsoft.com/office/drawing/2014/main" id="{E8A5B3AB-CE3D-7D40-A7C4-F3F5F31C1940}"/>
                  </a:ext>
                </a:extLst>
              </p:cNvPr>
              <p:cNvSpPr/>
              <p:nvPr/>
            </p:nvSpPr>
            <p:spPr bwMode="auto">
              <a:xfrm>
                <a:off x="-930962" y="2974972"/>
                <a:ext cx="457200" cy="457200"/>
              </a:xfrm>
              <a:prstGeom prst="rect">
                <a:avLst/>
              </a:prstGeom>
              <a:solidFill>
                <a:srgbClr val="707070"/>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R112 </a:t>
                </a:r>
              </a:p>
              <a:p>
                <a:pPr algn="ctr"/>
                <a:r>
                  <a:rPr lang="en-US" sz="800" dirty="0">
                    <a:solidFill>
                      <a:srgbClr val="FFFFFF"/>
                    </a:solidFill>
                    <a:cs typeface="Arial" panose="020B0604020202020204" pitchFamily="34" charset="0"/>
                  </a:rPr>
                  <a:t>G112 B112</a:t>
                </a:r>
              </a:p>
            </p:txBody>
          </p:sp>
          <p:sp>
            <p:nvSpPr>
              <p:cNvPr id="54" name="Rectangle 53">
                <a:extLst>
                  <a:ext uri="{FF2B5EF4-FFF2-40B4-BE49-F238E27FC236}">
                    <a16:creationId xmlns:a16="http://schemas.microsoft.com/office/drawing/2014/main" id="{E033B55B-BD05-3349-B572-C824AEF58E4C}"/>
                  </a:ext>
                </a:extLst>
              </p:cNvPr>
              <p:cNvSpPr/>
              <p:nvPr/>
            </p:nvSpPr>
            <p:spPr bwMode="auto">
              <a:xfrm>
                <a:off x="-929899" y="4815667"/>
                <a:ext cx="457200" cy="457200"/>
              </a:xfrm>
              <a:prstGeom prst="rect">
                <a:avLst/>
              </a:prstGeom>
              <a:solidFill>
                <a:srgbClr val="00B050"/>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R0 G176 B80</a:t>
                </a:r>
              </a:p>
            </p:txBody>
          </p:sp>
          <p:sp>
            <p:nvSpPr>
              <p:cNvPr id="55" name="Rectangle 54">
                <a:extLst>
                  <a:ext uri="{FF2B5EF4-FFF2-40B4-BE49-F238E27FC236}">
                    <a16:creationId xmlns:a16="http://schemas.microsoft.com/office/drawing/2014/main" id="{C10BE76C-7A9E-DB42-85A4-E963D37D23C7}"/>
                  </a:ext>
                </a:extLst>
              </p:cNvPr>
              <p:cNvSpPr/>
              <p:nvPr/>
            </p:nvSpPr>
            <p:spPr bwMode="auto">
              <a:xfrm rot="16200000">
                <a:off x="-1460994" y="-27482"/>
                <a:ext cx="457201" cy="457200"/>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700" dirty="0">
                    <a:solidFill>
                      <a:srgbClr val="404040"/>
                    </a:solidFill>
                    <a:cs typeface="Arial" panose="020B0604020202020204" pitchFamily="34" charset="0"/>
                  </a:rPr>
                  <a:t>MAIN COLOR</a:t>
                </a:r>
              </a:p>
            </p:txBody>
          </p:sp>
          <p:sp>
            <p:nvSpPr>
              <p:cNvPr id="56" name="Rectangle 55">
                <a:extLst>
                  <a:ext uri="{FF2B5EF4-FFF2-40B4-BE49-F238E27FC236}">
                    <a16:creationId xmlns:a16="http://schemas.microsoft.com/office/drawing/2014/main" id="{CD181B71-8076-AA43-9702-D910D606526F}"/>
                  </a:ext>
                </a:extLst>
              </p:cNvPr>
              <p:cNvSpPr/>
              <p:nvPr/>
            </p:nvSpPr>
            <p:spPr bwMode="auto">
              <a:xfrm rot="16200000">
                <a:off x="-2826057" y="2247650"/>
                <a:ext cx="3498430"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700" dirty="0">
                    <a:solidFill>
                      <a:srgbClr val="404040"/>
                    </a:solidFill>
                    <a:cs typeface="Arial" panose="020B0604020202020204" pitchFamily="34" charset="0"/>
                  </a:rPr>
                  <a:t>SECONDARY PALETTE: ACCENT COLORS</a:t>
                </a:r>
              </a:p>
            </p:txBody>
          </p:sp>
          <p:sp>
            <p:nvSpPr>
              <p:cNvPr id="57" name="Rectangle 56">
                <a:extLst>
                  <a:ext uri="{FF2B5EF4-FFF2-40B4-BE49-F238E27FC236}">
                    <a16:creationId xmlns:a16="http://schemas.microsoft.com/office/drawing/2014/main" id="{AB4CDA10-B8AC-BD47-8B42-223B5575A322}"/>
                  </a:ext>
                </a:extLst>
              </p:cNvPr>
              <p:cNvSpPr/>
              <p:nvPr/>
            </p:nvSpPr>
            <p:spPr bwMode="auto">
              <a:xfrm rot="16200000">
                <a:off x="-1604923" y="5869663"/>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700" dirty="0">
                    <a:solidFill>
                      <a:srgbClr val="404040"/>
                    </a:solidFill>
                    <a:cs typeface="Arial" panose="020B0604020202020204" pitchFamily="34" charset="0"/>
                  </a:rPr>
                  <a:t>TEXT COLORS</a:t>
                </a:r>
              </a:p>
            </p:txBody>
          </p:sp>
        </p:grpSp>
        <p:sp>
          <p:nvSpPr>
            <p:cNvPr id="38" name="Rectangle 37">
              <a:extLst>
                <a:ext uri="{FF2B5EF4-FFF2-40B4-BE49-F238E27FC236}">
                  <a16:creationId xmlns:a16="http://schemas.microsoft.com/office/drawing/2014/main" id="{FBAFA49D-5C9E-4848-8D84-B7B9DD0B6396}"/>
                </a:ext>
              </a:extLst>
            </p:cNvPr>
            <p:cNvSpPr/>
            <p:nvPr/>
          </p:nvSpPr>
          <p:spPr bwMode="auto">
            <a:xfrm rot="16200000">
              <a:off x="-1463595" y="4513011"/>
              <a:ext cx="1056163" cy="457201"/>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700" dirty="0">
                  <a:solidFill>
                    <a:srgbClr val="404040"/>
                  </a:solidFill>
                  <a:cs typeface="Arial" panose="020B0604020202020204" pitchFamily="34" charset="0"/>
                </a:rPr>
                <a:t>SPECIFIC FOR MARKET FLUCTUATIONS ONLY</a:t>
              </a:r>
            </a:p>
          </p:txBody>
        </p:sp>
        <p:sp>
          <p:nvSpPr>
            <p:cNvPr id="39" name="Rectangle 38">
              <a:extLst>
                <a:ext uri="{FF2B5EF4-FFF2-40B4-BE49-F238E27FC236}">
                  <a16:creationId xmlns:a16="http://schemas.microsoft.com/office/drawing/2014/main" id="{A8548E94-C839-9749-99C0-CBDBD4F17C61}"/>
                </a:ext>
              </a:extLst>
            </p:cNvPr>
            <p:cNvSpPr/>
            <p:nvPr/>
          </p:nvSpPr>
          <p:spPr bwMode="auto">
            <a:xfrm>
              <a:off x="-637079" y="3609541"/>
              <a:ext cx="457200" cy="457200"/>
            </a:xfrm>
            <a:prstGeom prst="rect">
              <a:avLst/>
            </a:prstGeom>
            <a:solidFill>
              <a:srgbClr val="B0E0E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r>
                <a:rPr lang="en-US" sz="800" dirty="0">
                  <a:solidFill>
                    <a:srgbClr val="464646"/>
                  </a:solidFill>
                  <a:cs typeface="Arial" panose="020B0604020202020204" pitchFamily="34" charset="0"/>
                </a:rPr>
                <a:t>R176 </a:t>
              </a:r>
            </a:p>
            <a:p>
              <a:pPr algn="ctr"/>
              <a:r>
                <a:rPr lang="en-US" sz="800" dirty="0">
                  <a:solidFill>
                    <a:srgbClr val="464646"/>
                  </a:solidFill>
                  <a:cs typeface="Arial" panose="020B0604020202020204" pitchFamily="34" charset="0"/>
                </a:rPr>
                <a:t>G224 B226</a:t>
              </a:r>
            </a:p>
          </p:txBody>
        </p:sp>
        <p:sp>
          <p:nvSpPr>
            <p:cNvPr id="40" name="Rectangle 39">
              <a:extLst>
                <a:ext uri="{FF2B5EF4-FFF2-40B4-BE49-F238E27FC236}">
                  <a16:creationId xmlns:a16="http://schemas.microsoft.com/office/drawing/2014/main" id="{2A3AE5B3-5E24-2140-9844-ED951BD30D40}"/>
                </a:ext>
              </a:extLst>
            </p:cNvPr>
            <p:cNvSpPr/>
            <p:nvPr/>
          </p:nvSpPr>
          <p:spPr bwMode="auto">
            <a:xfrm>
              <a:off x="-1395773" y="1786087"/>
              <a:ext cx="457200" cy="457200"/>
            </a:xfrm>
            <a:prstGeom prst="rect">
              <a:avLst/>
            </a:prstGeom>
            <a:solidFill>
              <a:srgbClr val="FBB74C"/>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B251</a:t>
              </a:r>
            </a:p>
            <a:p>
              <a:pPr algn="ctr"/>
              <a:r>
                <a:rPr lang="en-US" sz="800" dirty="0">
                  <a:solidFill>
                    <a:srgbClr val="FFFFFF"/>
                  </a:solidFill>
                  <a:cs typeface="Arial" panose="020B0604020202020204" pitchFamily="34" charset="0"/>
                </a:rPr>
                <a:t>G183 </a:t>
              </a:r>
            </a:p>
            <a:p>
              <a:pPr algn="ctr"/>
              <a:r>
                <a:rPr lang="en-US" sz="800" dirty="0">
                  <a:solidFill>
                    <a:srgbClr val="FFFFFF"/>
                  </a:solidFill>
                  <a:cs typeface="Arial" panose="020B0604020202020204" pitchFamily="34" charset="0"/>
                </a:rPr>
                <a:t>B76</a:t>
              </a:r>
            </a:p>
          </p:txBody>
        </p:sp>
        <p:sp>
          <p:nvSpPr>
            <p:cNvPr id="41" name="Rectangle 40">
              <a:extLst>
                <a:ext uri="{FF2B5EF4-FFF2-40B4-BE49-F238E27FC236}">
                  <a16:creationId xmlns:a16="http://schemas.microsoft.com/office/drawing/2014/main" id="{068B89DD-45DB-2A42-BC7F-1C7DD73AB47C}"/>
                </a:ext>
              </a:extLst>
            </p:cNvPr>
            <p:cNvSpPr/>
            <p:nvPr/>
          </p:nvSpPr>
          <p:spPr bwMode="auto">
            <a:xfrm>
              <a:off x="-1395773" y="2385048"/>
              <a:ext cx="457200" cy="457200"/>
            </a:xfrm>
            <a:prstGeom prst="rect">
              <a:avLst/>
            </a:prstGeom>
            <a:solidFill>
              <a:srgbClr val="7CB07A"/>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R124</a:t>
              </a:r>
            </a:p>
            <a:p>
              <a:pPr algn="ctr"/>
              <a:r>
                <a:rPr lang="en-US" sz="800" dirty="0">
                  <a:solidFill>
                    <a:srgbClr val="FFFFFF"/>
                  </a:solidFill>
                  <a:cs typeface="Arial" panose="020B0604020202020204" pitchFamily="34" charset="0"/>
                </a:rPr>
                <a:t>G176 </a:t>
              </a:r>
            </a:p>
            <a:p>
              <a:pPr algn="ctr"/>
              <a:r>
                <a:rPr lang="en-US" sz="800" dirty="0">
                  <a:solidFill>
                    <a:srgbClr val="FFFFFF"/>
                  </a:solidFill>
                  <a:cs typeface="Arial" panose="020B0604020202020204" pitchFamily="34" charset="0"/>
                </a:rPr>
                <a:t>B122</a:t>
              </a:r>
            </a:p>
          </p:txBody>
        </p:sp>
        <p:sp>
          <p:nvSpPr>
            <p:cNvPr id="42" name="Rectangle 41">
              <a:extLst>
                <a:ext uri="{FF2B5EF4-FFF2-40B4-BE49-F238E27FC236}">
                  <a16:creationId xmlns:a16="http://schemas.microsoft.com/office/drawing/2014/main" id="{98201652-1C3D-6747-A0F1-9EAF9EAB4101}"/>
                </a:ext>
              </a:extLst>
            </p:cNvPr>
            <p:cNvSpPr/>
            <p:nvPr/>
          </p:nvSpPr>
          <p:spPr bwMode="auto">
            <a:xfrm>
              <a:off x="-1395773" y="2984009"/>
              <a:ext cx="457200" cy="457200"/>
            </a:xfrm>
            <a:prstGeom prst="rect">
              <a:avLst/>
            </a:prstGeom>
            <a:solidFill>
              <a:srgbClr val="2B8A8C"/>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R43</a:t>
              </a:r>
            </a:p>
            <a:p>
              <a:pPr algn="ctr"/>
              <a:r>
                <a:rPr lang="en-US" sz="800" dirty="0">
                  <a:solidFill>
                    <a:srgbClr val="FFFFFF"/>
                  </a:solidFill>
                  <a:cs typeface="Arial" panose="020B0604020202020204" pitchFamily="34" charset="0"/>
                </a:rPr>
                <a:t>G138</a:t>
              </a:r>
            </a:p>
            <a:p>
              <a:pPr algn="ctr"/>
              <a:r>
                <a:rPr lang="en-US" sz="800" dirty="0">
                  <a:solidFill>
                    <a:srgbClr val="FFFFFF"/>
                  </a:solidFill>
                  <a:cs typeface="Arial" panose="020B0604020202020204" pitchFamily="34" charset="0"/>
                </a:rPr>
                <a:t>B140</a:t>
              </a:r>
            </a:p>
          </p:txBody>
        </p:sp>
        <p:sp>
          <p:nvSpPr>
            <p:cNvPr id="43" name="Rectangle 42">
              <a:extLst>
                <a:ext uri="{FF2B5EF4-FFF2-40B4-BE49-F238E27FC236}">
                  <a16:creationId xmlns:a16="http://schemas.microsoft.com/office/drawing/2014/main" id="{B97B70E1-F491-064F-9BFD-3F0947EE78D5}"/>
                </a:ext>
              </a:extLst>
            </p:cNvPr>
            <p:cNvSpPr/>
            <p:nvPr/>
          </p:nvSpPr>
          <p:spPr bwMode="auto">
            <a:xfrm>
              <a:off x="-1395773" y="3590616"/>
              <a:ext cx="457200" cy="457200"/>
            </a:xfrm>
            <a:prstGeom prst="rect">
              <a:avLst/>
            </a:prstGeom>
            <a:solidFill>
              <a:srgbClr val="68A1D8"/>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R104 G161 </a:t>
              </a:r>
            </a:p>
            <a:p>
              <a:pPr algn="ctr"/>
              <a:r>
                <a:rPr lang="en-US" sz="800" dirty="0">
                  <a:solidFill>
                    <a:srgbClr val="FFFFFF"/>
                  </a:solidFill>
                  <a:cs typeface="Arial" panose="020B0604020202020204" pitchFamily="34" charset="0"/>
                </a:rPr>
                <a:t>B216</a:t>
              </a:r>
            </a:p>
          </p:txBody>
        </p:sp>
        <p:sp>
          <p:nvSpPr>
            <p:cNvPr id="44" name="Rectangle 43">
              <a:extLst>
                <a:ext uri="{FF2B5EF4-FFF2-40B4-BE49-F238E27FC236}">
                  <a16:creationId xmlns:a16="http://schemas.microsoft.com/office/drawing/2014/main" id="{A2F157C1-D208-5F4B-86E8-294A6FF4A16E}"/>
                </a:ext>
              </a:extLst>
            </p:cNvPr>
            <p:cNvSpPr/>
            <p:nvPr/>
          </p:nvSpPr>
          <p:spPr bwMode="auto">
            <a:xfrm rot="16200000">
              <a:off x="-2686311" y="2857697"/>
              <a:ext cx="2261730" cy="118507"/>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700" dirty="0">
                  <a:solidFill>
                    <a:srgbClr val="404040"/>
                  </a:solidFill>
                  <a:cs typeface="Arial" panose="020B0604020202020204" pitchFamily="34" charset="0"/>
                </a:rPr>
                <a:t>FOR DATA VISUALIZATION ONLY</a:t>
              </a:r>
            </a:p>
          </p:txBody>
        </p:sp>
      </p:grpSp>
    </p:spTree>
    <p:extLst>
      <p:ext uri="{BB962C8B-B14F-4D97-AF65-F5344CB8AC3E}">
        <p14:creationId xmlns:p14="http://schemas.microsoft.com/office/powerpoint/2010/main" val="3617144332"/>
      </p:ext>
    </p:extLst>
  </p:cSld>
  <p:clrMapOvr>
    <a:masterClrMapping/>
  </p:clrMapOvr>
  <p:extLst>
    <p:ext uri="{DCECCB84-F9BA-43D5-87BE-67443E8EF086}">
      <p15:sldGuideLst xmlns:p15="http://schemas.microsoft.com/office/powerpoint/2012/main">
        <p15:guide id="1" orient="horz" pos="3997">
          <p15:clr>
            <a:srgbClr val="FBAE40"/>
          </p15:clr>
        </p15:guide>
        <p15:guide id="2" orient="horz" pos="300">
          <p15:clr>
            <a:srgbClr val="FBAE40"/>
          </p15:clr>
        </p15:guide>
        <p15:guide id="3" pos="227">
          <p15:clr>
            <a:srgbClr val="FBAE40"/>
          </p15:clr>
        </p15:guide>
        <p15:guide id="4" pos="5534">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image" Target="../media/image1.emf"/><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487573-0CCF-1444-89ED-4F5872DE89CD}"/>
              </a:ext>
            </a:extLst>
          </p:cNvPr>
          <p:cNvSpPr>
            <a:spLocks noGrp="1"/>
          </p:cNvSpPr>
          <p:nvPr>
            <p:ph type="title"/>
          </p:nvPr>
        </p:nvSpPr>
        <p:spPr>
          <a:xfrm>
            <a:off x="273238" y="283009"/>
            <a:ext cx="8597524" cy="274320"/>
          </a:xfrm>
          <a:prstGeom prst="rect">
            <a:avLst/>
          </a:prstGeom>
        </p:spPr>
        <p:txBody>
          <a:bodyPr vert="horz" lIns="0" tIns="0" rIns="0" bIns="0" rtlCol="0" anchor="t">
            <a:noAutofit/>
          </a:bodyPr>
          <a:lstStyle/>
          <a:p>
            <a:r>
              <a:rPr lang="en-US" noProof="0" dirty="0"/>
              <a:t>Truist presentation title here</a:t>
            </a:r>
          </a:p>
        </p:txBody>
      </p:sp>
      <p:sp>
        <p:nvSpPr>
          <p:cNvPr id="3" name="Text Placeholder 2">
            <a:extLst>
              <a:ext uri="{FF2B5EF4-FFF2-40B4-BE49-F238E27FC236}">
                <a16:creationId xmlns:a16="http://schemas.microsoft.com/office/drawing/2014/main" id="{CEDC37B9-4743-FB41-8BB2-9D206D0F198D}"/>
              </a:ext>
            </a:extLst>
          </p:cNvPr>
          <p:cNvSpPr>
            <a:spLocks noGrp="1"/>
          </p:cNvSpPr>
          <p:nvPr>
            <p:ph type="body" idx="1"/>
          </p:nvPr>
        </p:nvSpPr>
        <p:spPr>
          <a:xfrm>
            <a:off x="273238" y="1190387"/>
            <a:ext cx="8595360" cy="4709160"/>
          </a:xfrm>
          <a:prstGeom prst="rect">
            <a:avLst/>
          </a:prstGeom>
        </p:spPr>
        <p:txBody>
          <a:bodyPr vert="horz" lIns="0" tIns="0" rIns="0" bIns="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5" name="Slide Number Placeholder 4">
            <a:extLst>
              <a:ext uri="{FF2B5EF4-FFF2-40B4-BE49-F238E27FC236}">
                <a16:creationId xmlns:a16="http://schemas.microsoft.com/office/drawing/2014/main" id="{84E2A71A-9EEF-0943-8691-15F195B69F70}"/>
              </a:ext>
            </a:extLst>
          </p:cNvPr>
          <p:cNvSpPr>
            <a:spLocks noGrp="1"/>
          </p:cNvSpPr>
          <p:nvPr>
            <p:ph type="sldNum" sz="quarter" idx="4"/>
          </p:nvPr>
        </p:nvSpPr>
        <p:spPr>
          <a:xfrm>
            <a:off x="8590813" y="6585275"/>
            <a:ext cx="278867" cy="92333"/>
          </a:xfrm>
          <a:prstGeom prst="rect">
            <a:avLst/>
          </a:prstGeom>
        </p:spPr>
        <p:txBody>
          <a:bodyPr vert="horz" wrap="square" lIns="0" tIns="0" rIns="0" bIns="0" rtlCol="0" anchor="b" anchorCtr="0">
            <a:spAutoFit/>
          </a:bodyPr>
          <a:lstStyle>
            <a:lvl1pPr algn="r">
              <a:defRPr sz="600">
                <a:solidFill>
                  <a:schemeClr val="tx2"/>
                </a:solidFill>
              </a:defRPr>
            </a:lvl1pPr>
          </a:lstStyle>
          <a:p>
            <a:fld id="{56C37E7C-F3EF-9746-AA51-3EE3611E74EB}" type="slidenum">
              <a:rPr lang="en-US" smtClean="0">
                <a:solidFill>
                  <a:srgbClr val="2E1A47"/>
                </a:solidFill>
              </a:rPr>
              <a:pPr/>
              <a:t>‹#›</a:t>
            </a:fld>
            <a:endParaRPr lang="en-US" dirty="0">
              <a:solidFill>
                <a:srgbClr val="2E1A47"/>
              </a:solidFill>
            </a:endParaRPr>
          </a:p>
        </p:txBody>
      </p:sp>
      <p:sp>
        <p:nvSpPr>
          <p:cNvPr id="6" name="Footer Placeholder 5">
            <a:extLst>
              <a:ext uri="{FF2B5EF4-FFF2-40B4-BE49-F238E27FC236}">
                <a16:creationId xmlns:a16="http://schemas.microsoft.com/office/drawing/2014/main" id="{8BBCDB60-B880-E842-B6F5-7A5AAC72884D}"/>
              </a:ext>
            </a:extLst>
          </p:cNvPr>
          <p:cNvSpPr>
            <a:spLocks noGrp="1"/>
          </p:cNvSpPr>
          <p:nvPr>
            <p:ph type="ftr" sz="quarter" idx="3"/>
          </p:nvPr>
        </p:nvSpPr>
        <p:spPr>
          <a:xfrm>
            <a:off x="273238" y="5944117"/>
            <a:ext cx="8595360" cy="442882"/>
          </a:xfrm>
          <a:prstGeom prst="rect">
            <a:avLst/>
          </a:prstGeom>
        </p:spPr>
        <p:txBody>
          <a:bodyPr vert="horz" wrap="square" lIns="0" tIns="0" rIns="0" bIns="0" rtlCol="0" anchor="b" anchorCtr="0">
            <a:normAutofit/>
          </a:bodyPr>
          <a:lstStyle>
            <a:lvl1pPr algn="l">
              <a:lnSpc>
                <a:spcPts val="620"/>
              </a:lnSpc>
              <a:defRPr sz="600">
                <a:solidFill>
                  <a:schemeClr val="tx1"/>
                </a:solidFill>
              </a:defRPr>
            </a:lvl1pPr>
          </a:lstStyle>
          <a:p>
            <a:endParaRPr lang="en-US" dirty="0">
              <a:solidFill>
                <a:srgbClr val="464646"/>
              </a:solidFill>
            </a:endParaRPr>
          </a:p>
        </p:txBody>
      </p:sp>
      <p:grpSp>
        <p:nvGrpSpPr>
          <p:cNvPr id="31" name="Color guide">
            <a:extLst>
              <a:ext uri="{FF2B5EF4-FFF2-40B4-BE49-F238E27FC236}">
                <a16:creationId xmlns:a16="http://schemas.microsoft.com/office/drawing/2014/main" id="{63CA1A2E-52F7-1340-90A9-002053B46B8F}"/>
              </a:ext>
            </a:extLst>
          </p:cNvPr>
          <p:cNvGrpSpPr/>
          <p:nvPr/>
        </p:nvGrpSpPr>
        <p:grpSpPr>
          <a:xfrm>
            <a:off x="-1614700" y="-30655"/>
            <a:ext cx="1438884" cy="6498274"/>
            <a:chOff x="-1614700" y="-30655"/>
            <a:chExt cx="1438884" cy="6498274"/>
          </a:xfrm>
        </p:grpSpPr>
        <p:grpSp>
          <p:nvGrpSpPr>
            <p:cNvPr id="32" name="Group 31">
              <a:extLst>
                <a:ext uri="{FF2B5EF4-FFF2-40B4-BE49-F238E27FC236}">
                  <a16:creationId xmlns:a16="http://schemas.microsoft.com/office/drawing/2014/main" id="{1864226D-74BB-3340-8951-69EB3FE8983C}"/>
                </a:ext>
              </a:extLst>
            </p:cNvPr>
            <p:cNvGrpSpPr/>
            <p:nvPr/>
          </p:nvGrpSpPr>
          <p:grpSpPr>
            <a:xfrm>
              <a:off x="-1164110" y="-30655"/>
              <a:ext cx="988294" cy="6498274"/>
              <a:chOff x="-1460993" y="-27483"/>
              <a:chExt cx="988294" cy="6498274"/>
            </a:xfrm>
          </p:grpSpPr>
          <p:sp>
            <p:nvSpPr>
              <p:cNvPr id="40" name="Rectangle 39">
                <a:extLst>
                  <a:ext uri="{FF2B5EF4-FFF2-40B4-BE49-F238E27FC236}">
                    <a16:creationId xmlns:a16="http://schemas.microsoft.com/office/drawing/2014/main" id="{CA920D09-89E5-3349-AF2B-B2CC8EAF129A}"/>
                  </a:ext>
                </a:extLst>
              </p:cNvPr>
              <p:cNvSpPr/>
              <p:nvPr/>
            </p:nvSpPr>
            <p:spPr bwMode="auto">
              <a:xfrm>
                <a:off x="-930962" y="-27481"/>
                <a:ext cx="457200" cy="457200"/>
              </a:xfrm>
              <a:prstGeom prst="rect">
                <a:avLst/>
              </a:prstGeom>
              <a:solidFill>
                <a:srgbClr val="2E1A47"/>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R46</a:t>
                </a:r>
              </a:p>
              <a:p>
                <a:pPr algn="ctr"/>
                <a:r>
                  <a:rPr lang="en-US" sz="800" dirty="0">
                    <a:solidFill>
                      <a:srgbClr val="FFFFFF"/>
                    </a:solidFill>
                    <a:cs typeface="Arial" panose="020B0604020202020204" pitchFamily="34" charset="0"/>
                  </a:rPr>
                  <a:t>G26 </a:t>
                </a:r>
              </a:p>
              <a:p>
                <a:pPr algn="ctr"/>
                <a:r>
                  <a:rPr lang="en-US" sz="800" dirty="0">
                    <a:solidFill>
                      <a:srgbClr val="FFFFFF"/>
                    </a:solidFill>
                    <a:cs typeface="Arial" panose="020B0604020202020204" pitchFamily="34" charset="0"/>
                  </a:rPr>
                  <a:t>B71</a:t>
                </a:r>
              </a:p>
            </p:txBody>
          </p:sp>
          <p:sp>
            <p:nvSpPr>
              <p:cNvPr id="42" name="Rectangle 41">
                <a:extLst>
                  <a:ext uri="{FF2B5EF4-FFF2-40B4-BE49-F238E27FC236}">
                    <a16:creationId xmlns:a16="http://schemas.microsoft.com/office/drawing/2014/main" id="{FA240B16-9C0B-7241-9A9C-8D160BF766E9}"/>
                  </a:ext>
                </a:extLst>
              </p:cNvPr>
              <p:cNvSpPr/>
              <p:nvPr/>
            </p:nvSpPr>
            <p:spPr bwMode="auto">
              <a:xfrm>
                <a:off x="-930962" y="571483"/>
                <a:ext cx="457200" cy="457200"/>
              </a:xfrm>
              <a:prstGeom prst="rect">
                <a:avLst/>
              </a:prstGeom>
              <a:solidFill>
                <a:srgbClr val="7C6992"/>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B124</a:t>
                </a:r>
              </a:p>
              <a:p>
                <a:pPr algn="ctr"/>
                <a:r>
                  <a:rPr lang="en-US" sz="800" dirty="0">
                    <a:solidFill>
                      <a:srgbClr val="FFFFFF"/>
                    </a:solidFill>
                    <a:cs typeface="Arial" panose="020B0604020202020204" pitchFamily="34" charset="0"/>
                  </a:rPr>
                  <a:t>G105 </a:t>
                </a:r>
              </a:p>
              <a:p>
                <a:pPr algn="ctr"/>
                <a:r>
                  <a:rPr lang="en-US" sz="800" dirty="0">
                    <a:solidFill>
                      <a:srgbClr val="FFFFFF"/>
                    </a:solidFill>
                    <a:cs typeface="Arial" panose="020B0604020202020204" pitchFamily="34" charset="0"/>
                  </a:rPr>
                  <a:t>B146</a:t>
                </a:r>
              </a:p>
            </p:txBody>
          </p:sp>
          <p:sp>
            <p:nvSpPr>
              <p:cNvPr id="43" name="Rectangle 42">
                <a:extLst>
                  <a:ext uri="{FF2B5EF4-FFF2-40B4-BE49-F238E27FC236}">
                    <a16:creationId xmlns:a16="http://schemas.microsoft.com/office/drawing/2014/main" id="{F0056786-0AC9-7746-BE80-3EFC02DA5BE8}"/>
                  </a:ext>
                </a:extLst>
              </p:cNvPr>
              <p:cNvSpPr/>
              <p:nvPr/>
            </p:nvSpPr>
            <p:spPr bwMode="auto">
              <a:xfrm>
                <a:off x="-930962" y="1170444"/>
                <a:ext cx="457200" cy="457200"/>
              </a:xfrm>
              <a:prstGeom prst="rect">
                <a:avLst/>
              </a:prstGeom>
              <a:solidFill>
                <a:srgbClr val="AFABC9"/>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R175</a:t>
                </a:r>
              </a:p>
              <a:p>
                <a:pPr algn="ctr"/>
                <a:r>
                  <a:rPr lang="en-US" sz="800" dirty="0">
                    <a:solidFill>
                      <a:srgbClr val="FFFFFF"/>
                    </a:solidFill>
                    <a:cs typeface="Arial" panose="020B0604020202020204" pitchFamily="34" charset="0"/>
                  </a:rPr>
                  <a:t>G171 </a:t>
                </a:r>
              </a:p>
              <a:p>
                <a:pPr algn="ctr"/>
                <a:r>
                  <a:rPr lang="en-US" sz="800" dirty="0">
                    <a:solidFill>
                      <a:srgbClr val="FFFFFF"/>
                    </a:solidFill>
                    <a:cs typeface="Arial" panose="020B0604020202020204" pitchFamily="34" charset="0"/>
                  </a:rPr>
                  <a:t>B201</a:t>
                </a:r>
              </a:p>
            </p:txBody>
          </p:sp>
          <p:sp>
            <p:nvSpPr>
              <p:cNvPr id="44" name="Rectangle 43">
                <a:extLst>
                  <a:ext uri="{FF2B5EF4-FFF2-40B4-BE49-F238E27FC236}">
                    <a16:creationId xmlns:a16="http://schemas.microsoft.com/office/drawing/2014/main" id="{D360EAC1-D7FC-3C45-AC10-65987D2758F2}"/>
                  </a:ext>
                </a:extLst>
              </p:cNvPr>
              <p:cNvSpPr/>
              <p:nvPr/>
            </p:nvSpPr>
            <p:spPr bwMode="auto">
              <a:xfrm>
                <a:off x="-930962" y="1769405"/>
                <a:ext cx="457200" cy="457200"/>
              </a:xfrm>
              <a:prstGeom prst="rect">
                <a:avLst/>
              </a:prstGeom>
              <a:solidFill>
                <a:srgbClr val="C9C9C9"/>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464646"/>
                    </a:solidFill>
                    <a:cs typeface="Arial" panose="020B0604020202020204" pitchFamily="34" charset="0"/>
                  </a:rPr>
                  <a:t>R201</a:t>
                </a:r>
              </a:p>
              <a:p>
                <a:pPr algn="ctr"/>
                <a:r>
                  <a:rPr lang="en-US" sz="800" dirty="0">
                    <a:solidFill>
                      <a:srgbClr val="464646"/>
                    </a:solidFill>
                    <a:cs typeface="Arial" panose="020B0604020202020204" pitchFamily="34" charset="0"/>
                  </a:rPr>
                  <a:t>G201</a:t>
                </a:r>
              </a:p>
              <a:p>
                <a:pPr algn="ctr"/>
                <a:r>
                  <a:rPr lang="en-US" sz="800" dirty="0">
                    <a:solidFill>
                      <a:srgbClr val="464646"/>
                    </a:solidFill>
                    <a:cs typeface="Arial" panose="020B0604020202020204" pitchFamily="34" charset="0"/>
                  </a:rPr>
                  <a:t>B201</a:t>
                </a:r>
              </a:p>
            </p:txBody>
          </p:sp>
          <p:sp>
            <p:nvSpPr>
              <p:cNvPr id="45" name="Rectangle 44">
                <a:extLst>
                  <a:ext uri="{FF2B5EF4-FFF2-40B4-BE49-F238E27FC236}">
                    <a16:creationId xmlns:a16="http://schemas.microsoft.com/office/drawing/2014/main" id="{5704051C-41EB-4943-91C8-04BC12CBEC6B}"/>
                  </a:ext>
                </a:extLst>
              </p:cNvPr>
              <p:cNvSpPr/>
              <p:nvPr/>
            </p:nvSpPr>
            <p:spPr bwMode="auto">
              <a:xfrm>
                <a:off x="-930962" y="4224350"/>
                <a:ext cx="457200" cy="457200"/>
              </a:xfrm>
              <a:prstGeom prst="rect">
                <a:avLst/>
              </a:prstGeom>
              <a:solidFill>
                <a:srgbClr val="FF0000"/>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R255 </a:t>
                </a:r>
              </a:p>
              <a:p>
                <a:pPr algn="ctr"/>
                <a:r>
                  <a:rPr lang="en-US" sz="800" dirty="0">
                    <a:solidFill>
                      <a:srgbClr val="FFFFFF"/>
                    </a:solidFill>
                    <a:cs typeface="Arial" panose="020B0604020202020204" pitchFamily="34" charset="0"/>
                  </a:rPr>
                  <a:t>G0 </a:t>
                </a:r>
              </a:p>
              <a:p>
                <a:pPr algn="ctr"/>
                <a:r>
                  <a:rPr lang="en-US" sz="800" dirty="0">
                    <a:solidFill>
                      <a:srgbClr val="FFFFFF"/>
                    </a:solidFill>
                    <a:cs typeface="Arial" panose="020B0604020202020204" pitchFamily="34" charset="0"/>
                  </a:rPr>
                  <a:t>B0</a:t>
                </a:r>
              </a:p>
            </p:txBody>
          </p:sp>
          <p:sp>
            <p:nvSpPr>
              <p:cNvPr id="46" name="Rectangle 45">
                <a:extLst>
                  <a:ext uri="{FF2B5EF4-FFF2-40B4-BE49-F238E27FC236}">
                    <a16:creationId xmlns:a16="http://schemas.microsoft.com/office/drawing/2014/main" id="{F4A34F9A-15E0-F245-B0B1-44E3520C86AE}"/>
                  </a:ext>
                </a:extLst>
              </p:cNvPr>
              <p:cNvSpPr/>
              <p:nvPr/>
            </p:nvSpPr>
            <p:spPr bwMode="auto">
              <a:xfrm>
                <a:off x="-930962" y="5414628"/>
                <a:ext cx="457200" cy="457200"/>
              </a:xfrm>
              <a:prstGeom prst="rect">
                <a:avLst/>
              </a:prstGeom>
              <a:solidFill>
                <a:srgbClr val="464646"/>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 70</a:t>
                </a:r>
              </a:p>
              <a:p>
                <a:pPr algn="ctr"/>
                <a:r>
                  <a:rPr lang="en-US" sz="800" dirty="0">
                    <a:solidFill>
                      <a:srgbClr val="FFFFFF"/>
                    </a:solidFill>
                    <a:cs typeface="Arial" panose="020B0604020202020204" pitchFamily="34" charset="0"/>
                  </a:rPr>
                  <a:t>G 70</a:t>
                </a:r>
              </a:p>
              <a:p>
                <a:pPr algn="ctr"/>
                <a:r>
                  <a:rPr lang="en-US" sz="800" dirty="0">
                    <a:solidFill>
                      <a:srgbClr val="FFFFFF"/>
                    </a:solidFill>
                    <a:cs typeface="Arial" panose="020B0604020202020204" pitchFamily="34" charset="0"/>
                  </a:rPr>
                  <a:t>B 70</a:t>
                </a:r>
              </a:p>
            </p:txBody>
          </p:sp>
          <p:sp>
            <p:nvSpPr>
              <p:cNvPr id="47" name="Rectangle 46">
                <a:extLst>
                  <a:ext uri="{FF2B5EF4-FFF2-40B4-BE49-F238E27FC236}">
                    <a16:creationId xmlns:a16="http://schemas.microsoft.com/office/drawing/2014/main" id="{11099B7B-836F-E646-A401-B999E68CB06E}"/>
                  </a:ext>
                </a:extLst>
              </p:cNvPr>
              <p:cNvSpPr/>
              <p:nvPr/>
            </p:nvSpPr>
            <p:spPr bwMode="auto">
              <a:xfrm>
                <a:off x="-930962" y="6013588"/>
                <a:ext cx="457200" cy="457200"/>
              </a:xfrm>
              <a:prstGeom prst="rect">
                <a:avLst/>
              </a:prstGeom>
              <a:solidFill>
                <a:srgbClr val="2E1A47"/>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R46</a:t>
                </a:r>
              </a:p>
              <a:p>
                <a:pPr algn="ctr"/>
                <a:r>
                  <a:rPr lang="en-US" sz="800" dirty="0">
                    <a:solidFill>
                      <a:srgbClr val="FFFFFF"/>
                    </a:solidFill>
                    <a:cs typeface="Arial" panose="020B0604020202020204" pitchFamily="34" charset="0"/>
                  </a:rPr>
                  <a:t>G26 </a:t>
                </a:r>
              </a:p>
              <a:p>
                <a:pPr algn="ctr"/>
                <a:r>
                  <a:rPr lang="en-US" sz="800" dirty="0">
                    <a:solidFill>
                      <a:srgbClr val="FFFFFF"/>
                    </a:solidFill>
                    <a:cs typeface="Arial" panose="020B0604020202020204" pitchFamily="34" charset="0"/>
                  </a:rPr>
                  <a:t>B71</a:t>
                </a:r>
              </a:p>
            </p:txBody>
          </p:sp>
          <p:sp>
            <p:nvSpPr>
              <p:cNvPr id="48" name="Rectangle 47">
                <a:extLst>
                  <a:ext uri="{FF2B5EF4-FFF2-40B4-BE49-F238E27FC236}">
                    <a16:creationId xmlns:a16="http://schemas.microsoft.com/office/drawing/2014/main" id="{BD1449FC-1B40-7A44-AD29-0508D121E5CD}"/>
                  </a:ext>
                </a:extLst>
              </p:cNvPr>
              <p:cNvSpPr/>
              <p:nvPr/>
            </p:nvSpPr>
            <p:spPr bwMode="auto">
              <a:xfrm>
                <a:off x="-930962" y="2376012"/>
                <a:ext cx="457200" cy="457200"/>
              </a:xfrm>
              <a:prstGeom prst="rect">
                <a:avLst/>
              </a:prstGeom>
              <a:solidFill>
                <a:srgbClr val="A8A8A8"/>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R168 G168 </a:t>
                </a:r>
              </a:p>
              <a:p>
                <a:pPr algn="ctr"/>
                <a:r>
                  <a:rPr lang="en-US" sz="800" dirty="0">
                    <a:solidFill>
                      <a:srgbClr val="FFFFFF"/>
                    </a:solidFill>
                    <a:cs typeface="Arial" panose="020B0604020202020204" pitchFamily="34" charset="0"/>
                  </a:rPr>
                  <a:t>B168</a:t>
                </a:r>
              </a:p>
            </p:txBody>
          </p:sp>
          <p:sp>
            <p:nvSpPr>
              <p:cNvPr id="49" name="Rectangle 48">
                <a:extLst>
                  <a:ext uri="{FF2B5EF4-FFF2-40B4-BE49-F238E27FC236}">
                    <a16:creationId xmlns:a16="http://schemas.microsoft.com/office/drawing/2014/main" id="{375BB855-B33D-D441-9767-7E41EE680BF8}"/>
                  </a:ext>
                </a:extLst>
              </p:cNvPr>
              <p:cNvSpPr/>
              <p:nvPr/>
            </p:nvSpPr>
            <p:spPr bwMode="auto">
              <a:xfrm>
                <a:off x="-930962" y="2974972"/>
                <a:ext cx="457200" cy="457200"/>
              </a:xfrm>
              <a:prstGeom prst="rect">
                <a:avLst/>
              </a:prstGeom>
              <a:solidFill>
                <a:srgbClr val="707070"/>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R112 </a:t>
                </a:r>
              </a:p>
              <a:p>
                <a:pPr algn="ctr"/>
                <a:r>
                  <a:rPr lang="en-US" sz="800" dirty="0">
                    <a:solidFill>
                      <a:srgbClr val="FFFFFF"/>
                    </a:solidFill>
                    <a:cs typeface="Arial" panose="020B0604020202020204" pitchFamily="34" charset="0"/>
                  </a:rPr>
                  <a:t>G112 B112</a:t>
                </a:r>
              </a:p>
            </p:txBody>
          </p:sp>
          <p:sp>
            <p:nvSpPr>
              <p:cNvPr id="50" name="Rectangle 49">
                <a:extLst>
                  <a:ext uri="{FF2B5EF4-FFF2-40B4-BE49-F238E27FC236}">
                    <a16:creationId xmlns:a16="http://schemas.microsoft.com/office/drawing/2014/main" id="{0D98AD20-BA42-654B-BA6C-4CDF0BC95548}"/>
                  </a:ext>
                </a:extLst>
              </p:cNvPr>
              <p:cNvSpPr/>
              <p:nvPr/>
            </p:nvSpPr>
            <p:spPr bwMode="auto">
              <a:xfrm>
                <a:off x="-929899" y="4815667"/>
                <a:ext cx="457200" cy="457200"/>
              </a:xfrm>
              <a:prstGeom prst="rect">
                <a:avLst/>
              </a:prstGeom>
              <a:solidFill>
                <a:srgbClr val="00B050"/>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R0 G176 B80</a:t>
                </a:r>
              </a:p>
            </p:txBody>
          </p:sp>
          <p:sp>
            <p:nvSpPr>
              <p:cNvPr id="51" name="Rectangle 50">
                <a:extLst>
                  <a:ext uri="{FF2B5EF4-FFF2-40B4-BE49-F238E27FC236}">
                    <a16:creationId xmlns:a16="http://schemas.microsoft.com/office/drawing/2014/main" id="{3D24AA38-FF7E-DB4A-BB35-91C4AFEDA6DD}"/>
                  </a:ext>
                </a:extLst>
              </p:cNvPr>
              <p:cNvSpPr/>
              <p:nvPr/>
            </p:nvSpPr>
            <p:spPr bwMode="auto">
              <a:xfrm rot="16200000">
                <a:off x="-1460994" y="-27482"/>
                <a:ext cx="457201" cy="457200"/>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700" dirty="0">
                    <a:solidFill>
                      <a:srgbClr val="404040"/>
                    </a:solidFill>
                    <a:cs typeface="Arial" panose="020B0604020202020204" pitchFamily="34" charset="0"/>
                  </a:rPr>
                  <a:t>MAIN COLOR</a:t>
                </a:r>
              </a:p>
            </p:txBody>
          </p:sp>
          <p:sp>
            <p:nvSpPr>
              <p:cNvPr id="52" name="Rectangle 51">
                <a:extLst>
                  <a:ext uri="{FF2B5EF4-FFF2-40B4-BE49-F238E27FC236}">
                    <a16:creationId xmlns:a16="http://schemas.microsoft.com/office/drawing/2014/main" id="{DAAE3219-009E-E149-82B1-E309871DFF6B}"/>
                  </a:ext>
                </a:extLst>
              </p:cNvPr>
              <p:cNvSpPr/>
              <p:nvPr/>
            </p:nvSpPr>
            <p:spPr bwMode="auto">
              <a:xfrm rot="16200000">
                <a:off x="-2826057" y="2247650"/>
                <a:ext cx="3498430"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700" dirty="0">
                    <a:solidFill>
                      <a:srgbClr val="404040"/>
                    </a:solidFill>
                    <a:cs typeface="Arial" panose="020B0604020202020204" pitchFamily="34" charset="0"/>
                  </a:rPr>
                  <a:t>SECONDARY PALETTE: ACCENT COLORS</a:t>
                </a:r>
              </a:p>
            </p:txBody>
          </p:sp>
          <p:sp>
            <p:nvSpPr>
              <p:cNvPr id="53" name="Rectangle 52">
                <a:extLst>
                  <a:ext uri="{FF2B5EF4-FFF2-40B4-BE49-F238E27FC236}">
                    <a16:creationId xmlns:a16="http://schemas.microsoft.com/office/drawing/2014/main" id="{96359A32-9150-C34A-9C18-F17596AF04EB}"/>
                  </a:ext>
                </a:extLst>
              </p:cNvPr>
              <p:cNvSpPr/>
              <p:nvPr/>
            </p:nvSpPr>
            <p:spPr bwMode="auto">
              <a:xfrm rot="16200000">
                <a:off x="-1604923" y="5869663"/>
                <a:ext cx="1056163" cy="146094"/>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700" dirty="0">
                    <a:solidFill>
                      <a:srgbClr val="404040"/>
                    </a:solidFill>
                    <a:cs typeface="Arial" panose="020B0604020202020204" pitchFamily="34" charset="0"/>
                  </a:rPr>
                  <a:t>TEXT COLORS</a:t>
                </a:r>
              </a:p>
            </p:txBody>
          </p:sp>
        </p:grpSp>
        <p:sp>
          <p:nvSpPr>
            <p:cNvPr id="33" name="Rectangle 32">
              <a:extLst>
                <a:ext uri="{FF2B5EF4-FFF2-40B4-BE49-F238E27FC236}">
                  <a16:creationId xmlns:a16="http://schemas.microsoft.com/office/drawing/2014/main" id="{F1874A02-DFB6-8C48-AA39-CE04A5F7BFB2}"/>
                </a:ext>
              </a:extLst>
            </p:cNvPr>
            <p:cNvSpPr/>
            <p:nvPr/>
          </p:nvSpPr>
          <p:spPr bwMode="auto">
            <a:xfrm rot="16200000">
              <a:off x="-1463595" y="4513011"/>
              <a:ext cx="1056163" cy="457201"/>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700" dirty="0">
                  <a:solidFill>
                    <a:srgbClr val="404040"/>
                  </a:solidFill>
                  <a:cs typeface="Arial" panose="020B0604020202020204" pitchFamily="34" charset="0"/>
                </a:rPr>
                <a:t>SPECIFIC FOR MARKET FLUCTUATIONS ONLY</a:t>
              </a:r>
            </a:p>
          </p:txBody>
        </p:sp>
        <p:sp>
          <p:nvSpPr>
            <p:cNvPr id="34" name="Rectangle 33">
              <a:extLst>
                <a:ext uri="{FF2B5EF4-FFF2-40B4-BE49-F238E27FC236}">
                  <a16:creationId xmlns:a16="http://schemas.microsoft.com/office/drawing/2014/main" id="{6FA2B4F3-96EA-B140-BB1A-18BC1B532E81}"/>
                </a:ext>
              </a:extLst>
            </p:cNvPr>
            <p:cNvSpPr/>
            <p:nvPr/>
          </p:nvSpPr>
          <p:spPr bwMode="auto">
            <a:xfrm>
              <a:off x="-637079" y="3609541"/>
              <a:ext cx="457200" cy="457200"/>
            </a:xfrm>
            <a:prstGeom prst="rect">
              <a:avLst/>
            </a:prstGeom>
            <a:solidFill>
              <a:srgbClr val="B0E0E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r>
                <a:rPr lang="en-US" sz="800" dirty="0">
                  <a:solidFill>
                    <a:srgbClr val="464646"/>
                  </a:solidFill>
                  <a:cs typeface="Arial" panose="020B0604020202020204" pitchFamily="34" charset="0"/>
                </a:rPr>
                <a:t>R176 </a:t>
              </a:r>
            </a:p>
            <a:p>
              <a:pPr algn="ctr"/>
              <a:r>
                <a:rPr lang="en-US" sz="800" dirty="0">
                  <a:solidFill>
                    <a:srgbClr val="464646"/>
                  </a:solidFill>
                  <a:cs typeface="Arial" panose="020B0604020202020204" pitchFamily="34" charset="0"/>
                </a:rPr>
                <a:t>G224 B226</a:t>
              </a:r>
            </a:p>
          </p:txBody>
        </p:sp>
        <p:sp>
          <p:nvSpPr>
            <p:cNvPr id="35" name="Rectangle 34">
              <a:extLst>
                <a:ext uri="{FF2B5EF4-FFF2-40B4-BE49-F238E27FC236}">
                  <a16:creationId xmlns:a16="http://schemas.microsoft.com/office/drawing/2014/main" id="{F1B686A0-3774-B042-B54B-EEC503EFBE99}"/>
                </a:ext>
              </a:extLst>
            </p:cNvPr>
            <p:cNvSpPr/>
            <p:nvPr/>
          </p:nvSpPr>
          <p:spPr bwMode="auto">
            <a:xfrm>
              <a:off x="-1395773" y="1786087"/>
              <a:ext cx="457200" cy="457200"/>
            </a:xfrm>
            <a:prstGeom prst="rect">
              <a:avLst/>
            </a:prstGeom>
            <a:solidFill>
              <a:srgbClr val="FBB74C"/>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B251</a:t>
              </a:r>
            </a:p>
            <a:p>
              <a:pPr algn="ctr"/>
              <a:r>
                <a:rPr lang="en-US" sz="800" dirty="0">
                  <a:solidFill>
                    <a:srgbClr val="FFFFFF"/>
                  </a:solidFill>
                  <a:cs typeface="Arial" panose="020B0604020202020204" pitchFamily="34" charset="0"/>
                </a:rPr>
                <a:t>G183 </a:t>
              </a:r>
            </a:p>
            <a:p>
              <a:pPr algn="ctr"/>
              <a:r>
                <a:rPr lang="en-US" sz="800" dirty="0">
                  <a:solidFill>
                    <a:srgbClr val="FFFFFF"/>
                  </a:solidFill>
                  <a:cs typeface="Arial" panose="020B0604020202020204" pitchFamily="34" charset="0"/>
                </a:rPr>
                <a:t>B76</a:t>
              </a:r>
            </a:p>
          </p:txBody>
        </p:sp>
        <p:sp>
          <p:nvSpPr>
            <p:cNvPr id="36" name="Rectangle 35">
              <a:extLst>
                <a:ext uri="{FF2B5EF4-FFF2-40B4-BE49-F238E27FC236}">
                  <a16:creationId xmlns:a16="http://schemas.microsoft.com/office/drawing/2014/main" id="{E8FA3E04-6810-8543-89EC-EC7963092033}"/>
                </a:ext>
              </a:extLst>
            </p:cNvPr>
            <p:cNvSpPr/>
            <p:nvPr/>
          </p:nvSpPr>
          <p:spPr bwMode="auto">
            <a:xfrm>
              <a:off x="-1395773" y="2385048"/>
              <a:ext cx="457200" cy="457200"/>
            </a:xfrm>
            <a:prstGeom prst="rect">
              <a:avLst/>
            </a:prstGeom>
            <a:solidFill>
              <a:srgbClr val="7CB07A"/>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R124</a:t>
              </a:r>
            </a:p>
            <a:p>
              <a:pPr algn="ctr"/>
              <a:r>
                <a:rPr lang="en-US" sz="800" dirty="0">
                  <a:solidFill>
                    <a:srgbClr val="FFFFFF"/>
                  </a:solidFill>
                  <a:cs typeface="Arial" panose="020B0604020202020204" pitchFamily="34" charset="0"/>
                </a:rPr>
                <a:t>G176 </a:t>
              </a:r>
            </a:p>
            <a:p>
              <a:pPr algn="ctr"/>
              <a:r>
                <a:rPr lang="en-US" sz="800" dirty="0">
                  <a:solidFill>
                    <a:srgbClr val="FFFFFF"/>
                  </a:solidFill>
                  <a:cs typeface="Arial" panose="020B0604020202020204" pitchFamily="34" charset="0"/>
                </a:rPr>
                <a:t>B122</a:t>
              </a:r>
            </a:p>
          </p:txBody>
        </p:sp>
        <p:sp>
          <p:nvSpPr>
            <p:cNvPr id="37" name="Rectangle 36">
              <a:extLst>
                <a:ext uri="{FF2B5EF4-FFF2-40B4-BE49-F238E27FC236}">
                  <a16:creationId xmlns:a16="http://schemas.microsoft.com/office/drawing/2014/main" id="{159B767F-9027-2A49-9CA0-783FA9D1C69F}"/>
                </a:ext>
              </a:extLst>
            </p:cNvPr>
            <p:cNvSpPr/>
            <p:nvPr/>
          </p:nvSpPr>
          <p:spPr bwMode="auto">
            <a:xfrm>
              <a:off x="-1395773" y="2984009"/>
              <a:ext cx="457200" cy="457200"/>
            </a:xfrm>
            <a:prstGeom prst="rect">
              <a:avLst/>
            </a:prstGeom>
            <a:solidFill>
              <a:srgbClr val="2B8A8C"/>
            </a:solid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R43</a:t>
              </a:r>
            </a:p>
            <a:p>
              <a:pPr algn="ctr"/>
              <a:r>
                <a:rPr lang="en-US" sz="800" dirty="0">
                  <a:solidFill>
                    <a:srgbClr val="FFFFFF"/>
                  </a:solidFill>
                  <a:cs typeface="Arial" panose="020B0604020202020204" pitchFamily="34" charset="0"/>
                </a:rPr>
                <a:t>G138</a:t>
              </a:r>
            </a:p>
            <a:p>
              <a:pPr algn="ctr"/>
              <a:r>
                <a:rPr lang="en-US" sz="800" dirty="0">
                  <a:solidFill>
                    <a:srgbClr val="FFFFFF"/>
                  </a:solidFill>
                  <a:cs typeface="Arial" panose="020B0604020202020204" pitchFamily="34" charset="0"/>
                </a:rPr>
                <a:t>B140</a:t>
              </a:r>
            </a:p>
          </p:txBody>
        </p:sp>
        <p:sp>
          <p:nvSpPr>
            <p:cNvPr id="38" name="Rectangle 37">
              <a:extLst>
                <a:ext uri="{FF2B5EF4-FFF2-40B4-BE49-F238E27FC236}">
                  <a16:creationId xmlns:a16="http://schemas.microsoft.com/office/drawing/2014/main" id="{AD72A6A4-5F9C-C240-9223-1CB1D5C20910}"/>
                </a:ext>
              </a:extLst>
            </p:cNvPr>
            <p:cNvSpPr/>
            <p:nvPr/>
          </p:nvSpPr>
          <p:spPr bwMode="auto">
            <a:xfrm>
              <a:off x="-1395773" y="3590616"/>
              <a:ext cx="457200" cy="457200"/>
            </a:xfrm>
            <a:prstGeom prst="rect">
              <a:avLst/>
            </a:prstGeom>
            <a:solidFill>
              <a:srgbClr val="68A1D8"/>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r>
                <a:rPr lang="en-US" sz="800" dirty="0">
                  <a:solidFill>
                    <a:srgbClr val="FFFFFF"/>
                  </a:solidFill>
                  <a:cs typeface="Arial" panose="020B0604020202020204" pitchFamily="34" charset="0"/>
                </a:rPr>
                <a:t>R104 G161 </a:t>
              </a:r>
            </a:p>
            <a:p>
              <a:pPr algn="ctr"/>
              <a:r>
                <a:rPr lang="en-US" sz="800" dirty="0">
                  <a:solidFill>
                    <a:srgbClr val="FFFFFF"/>
                  </a:solidFill>
                  <a:cs typeface="Arial" panose="020B0604020202020204" pitchFamily="34" charset="0"/>
                </a:rPr>
                <a:t>B216</a:t>
              </a:r>
            </a:p>
          </p:txBody>
        </p:sp>
        <p:sp>
          <p:nvSpPr>
            <p:cNvPr id="39" name="Rectangle 38">
              <a:extLst>
                <a:ext uri="{FF2B5EF4-FFF2-40B4-BE49-F238E27FC236}">
                  <a16:creationId xmlns:a16="http://schemas.microsoft.com/office/drawing/2014/main" id="{1B99C3B8-E94E-ED4A-AFB1-F1972904D358}"/>
                </a:ext>
              </a:extLst>
            </p:cNvPr>
            <p:cNvSpPr/>
            <p:nvPr/>
          </p:nvSpPr>
          <p:spPr bwMode="auto">
            <a:xfrm rot="16200000">
              <a:off x="-2686311" y="2857697"/>
              <a:ext cx="2261730" cy="118507"/>
            </a:xfrm>
            <a:prstGeom prst="rect">
              <a:avLst/>
            </a:prstGeom>
            <a:solidFill>
              <a:schemeClr val="bg1"/>
            </a:solidFill>
            <a:ln w="9525" cap="flat" cmpd="sng" algn="ctr">
              <a:solidFill>
                <a:srgbClr val="404040"/>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fontAlgn="base">
                <a:spcBef>
                  <a:spcPct val="50000"/>
                </a:spcBef>
                <a:spcAft>
                  <a:spcPct val="0"/>
                </a:spcAft>
              </a:pPr>
              <a:r>
                <a:rPr lang="en-US" sz="700" dirty="0">
                  <a:solidFill>
                    <a:srgbClr val="404040"/>
                  </a:solidFill>
                  <a:cs typeface="Arial" panose="020B0604020202020204" pitchFamily="34" charset="0"/>
                </a:rPr>
                <a:t>FOR DATA VISUALIZATION ONLY</a:t>
              </a:r>
            </a:p>
          </p:txBody>
        </p:sp>
      </p:grpSp>
      <p:pic>
        <p:nvPicPr>
          <p:cNvPr id="41" name="Truist logo">
            <a:extLst>
              <a:ext uri="{FF2B5EF4-FFF2-40B4-BE49-F238E27FC236}">
                <a16:creationId xmlns:a16="http://schemas.microsoft.com/office/drawing/2014/main" id="{08CF5F2F-6CEF-E044-9340-2FB88BEAA2D1}"/>
              </a:ext>
            </a:extLst>
          </p:cNvPr>
          <p:cNvPicPr>
            <a:picLocks noChangeAspect="1"/>
          </p:cNvPicPr>
          <p:nvPr userDrawn="1"/>
        </p:nvPicPr>
        <p:blipFill rotWithShape="1">
          <a:blip r:embed="rId63"/>
          <a:srcRect r="54361"/>
          <a:stretch/>
        </p:blipFill>
        <p:spPr>
          <a:xfrm>
            <a:off x="189286" y="6533152"/>
            <a:ext cx="1261842" cy="282058"/>
          </a:xfrm>
          <a:prstGeom prst="rect">
            <a:avLst/>
          </a:prstGeom>
        </p:spPr>
      </p:pic>
      <p:sp>
        <p:nvSpPr>
          <p:cNvPr id="54" name="TextBox 53"/>
          <p:cNvSpPr txBox="1"/>
          <p:nvPr userDrawn="1"/>
        </p:nvSpPr>
        <p:spPr>
          <a:xfrm>
            <a:off x="6285441" y="6498309"/>
            <a:ext cx="2861733" cy="338554"/>
          </a:xfrm>
          <a:prstGeom prst="rect">
            <a:avLst/>
          </a:prstGeom>
          <a:noFill/>
        </p:spPr>
        <p:txBody>
          <a:bodyPr wrap="square" rtlCol="0">
            <a:spAutoFit/>
          </a:bodyPr>
          <a:lstStyle/>
          <a:p>
            <a:r>
              <a:rPr lang="en-US" sz="1600" b="1" dirty="0">
                <a:solidFill>
                  <a:schemeClr val="accent1"/>
                </a:solidFill>
              </a:rPr>
              <a:t>Truist</a:t>
            </a:r>
            <a:r>
              <a:rPr lang="en-US" sz="1600" b="1" baseline="0" dirty="0">
                <a:solidFill>
                  <a:schemeClr val="accent1"/>
                </a:solidFill>
              </a:rPr>
              <a:t> Equipment Finance</a:t>
            </a:r>
            <a:endParaRPr lang="en-US" sz="1600" b="1" dirty="0">
              <a:solidFill>
                <a:schemeClr val="accent1"/>
              </a:solidFill>
            </a:endParaRPr>
          </a:p>
        </p:txBody>
      </p:sp>
    </p:spTree>
    <p:extLst>
      <p:ext uri="{BB962C8B-B14F-4D97-AF65-F5344CB8AC3E}">
        <p14:creationId xmlns:p14="http://schemas.microsoft.com/office/powerpoint/2010/main" val="41080867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 id="2147483706" r:id="rId46"/>
    <p:sldLayoutId id="2147483707" r:id="rId47"/>
    <p:sldLayoutId id="2147483708" r:id="rId48"/>
    <p:sldLayoutId id="2147483709" r:id="rId49"/>
    <p:sldLayoutId id="2147483710" r:id="rId50"/>
    <p:sldLayoutId id="2147483711" r:id="rId51"/>
    <p:sldLayoutId id="2147483712" r:id="rId52"/>
    <p:sldLayoutId id="2147483713" r:id="rId53"/>
    <p:sldLayoutId id="2147483714" r:id="rId54"/>
    <p:sldLayoutId id="2147483715" r:id="rId55"/>
    <p:sldLayoutId id="2147483716" r:id="rId56"/>
    <p:sldLayoutId id="2147483717" r:id="rId57"/>
    <p:sldLayoutId id="2147483718" r:id="rId58"/>
    <p:sldLayoutId id="2147483719" r:id="rId59"/>
    <p:sldLayoutId id="2147483720" r:id="rId60"/>
    <p:sldLayoutId id="2147483721" r:id="rId61"/>
  </p:sldLayoutIdLst>
  <p:txStyles>
    <p:titleStyle>
      <a:lvl1pPr algn="l" defTabSz="685800" rtl="0" eaLnBrk="1" latinLnBrk="0" hangingPunct="1">
        <a:lnSpc>
          <a:spcPct val="90000"/>
        </a:lnSpc>
        <a:spcBef>
          <a:spcPct val="0"/>
        </a:spcBef>
        <a:buNone/>
        <a:defRPr sz="2000" b="0" i="0" kern="1200">
          <a:solidFill>
            <a:schemeClr val="accent1"/>
          </a:solidFill>
          <a:latin typeface="+mj-lt"/>
          <a:ea typeface="+mj-ea"/>
          <a:cs typeface="Arial" panose="020B0604020202020204" pitchFamily="34" charset="0"/>
        </a:defRPr>
      </a:lvl1pPr>
    </p:titleStyle>
    <p:bodyStyle>
      <a:lvl1pPr marL="137160" indent="-137160" algn="l" defTabSz="685800" rtl="0" eaLnBrk="1" latinLnBrk="0" hangingPunct="1">
        <a:lnSpc>
          <a:spcPct val="100000"/>
        </a:lnSpc>
        <a:spcBef>
          <a:spcPts val="200"/>
        </a:spcBef>
        <a:spcAft>
          <a:spcPts val="200"/>
        </a:spcAft>
        <a:buClr>
          <a:schemeClr val="accent1"/>
        </a:buClr>
        <a:buFont typeface="Wingdings" pitchFamily="2" charset="2"/>
        <a:buChar char="§"/>
        <a:defRPr sz="1000" b="0" i="0" kern="1200">
          <a:solidFill>
            <a:schemeClr val="tx2"/>
          </a:solidFill>
          <a:latin typeface="+mn-lt"/>
          <a:ea typeface="+mn-ea"/>
          <a:cs typeface="Arial" panose="020B0604020202020204" pitchFamily="34" charset="0"/>
        </a:defRPr>
      </a:lvl1pPr>
      <a:lvl2pPr marL="228600" indent="-91440" algn="l" defTabSz="685800" rtl="0" eaLnBrk="1" latinLnBrk="0" hangingPunct="1">
        <a:lnSpc>
          <a:spcPct val="100000"/>
        </a:lnSpc>
        <a:spcBef>
          <a:spcPts val="200"/>
        </a:spcBef>
        <a:spcAft>
          <a:spcPts val="200"/>
        </a:spcAft>
        <a:buClr>
          <a:schemeClr val="accent6"/>
        </a:buClr>
        <a:buFont typeface="System Font Regular"/>
        <a:buChar char="-"/>
        <a:tabLst>
          <a:tab pos="166688" algn="l"/>
        </a:tabLst>
        <a:defRPr sz="1000" b="0" i="0" kern="1200">
          <a:solidFill>
            <a:schemeClr val="tx2"/>
          </a:solidFill>
          <a:latin typeface="+mn-lt"/>
          <a:ea typeface="+mn-ea"/>
          <a:cs typeface="Arial" panose="020B0604020202020204" pitchFamily="34" charset="0"/>
        </a:defRPr>
      </a:lvl2pPr>
      <a:lvl3pPr marL="320040" indent="-91440" algn="l" defTabSz="685800" rtl="0" eaLnBrk="1" latinLnBrk="0" hangingPunct="1">
        <a:lnSpc>
          <a:spcPct val="100000"/>
        </a:lnSpc>
        <a:spcBef>
          <a:spcPts val="200"/>
        </a:spcBef>
        <a:spcAft>
          <a:spcPts val="200"/>
        </a:spcAft>
        <a:buClr>
          <a:schemeClr val="accent6"/>
        </a:buClr>
        <a:buFont typeface="System Font Regular"/>
        <a:buChar char="-"/>
        <a:tabLst/>
        <a:defRPr sz="1000" b="0" i="0" kern="1200">
          <a:solidFill>
            <a:schemeClr val="tx2"/>
          </a:solidFill>
          <a:latin typeface="+mn-lt"/>
          <a:ea typeface="+mn-ea"/>
          <a:cs typeface="Arial" panose="020B0604020202020204" pitchFamily="34" charset="0"/>
        </a:defRPr>
      </a:lvl3pPr>
      <a:lvl4pPr marL="411480" indent="-91440" algn="l" defTabSz="685800" rtl="0" eaLnBrk="1" latinLnBrk="0" hangingPunct="1">
        <a:lnSpc>
          <a:spcPct val="100000"/>
        </a:lnSpc>
        <a:spcBef>
          <a:spcPts val="200"/>
        </a:spcBef>
        <a:spcAft>
          <a:spcPts val="200"/>
        </a:spcAft>
        <a:buClr>
          <a:schemeClr val="accent6"/>
        </a:buClr>
        <a:buFont typeface="System Font Regular"/>
        <a:buChar char="-"/>
        <a:tabLst/>
        <a:defRPr sz="1000" b="0" i="0" kern="1200">
          <a:solidFill>
            <a:schemeClr val="tx2"/>
          </a:solidFill>
          <a:latin typeface="+mn-lt"/>
          <a:ea typeface="+mn-ea"/>
          <a:cs typeface="Arial" panose="020B0604020202020204" pitchFamily="34" charset="0"/>
        </a:defRPr>
      </a:lvl4pPr>
      <a:lvl5pPr marL="502920" indent="-91440" algn="l" defTabSz="685800" rtl="0" eaLnBrk="1" latinLnBrk="0" hangingPunct="1">
        <a:lnSpc>
          <a:spcPct val="100000"/>
        </a:lnSpc>
        <a:spcBef>
          <a:spcPts val="200"/>
        </a:spcBef>
        <a:spcAft>
          <a:spcPts val="200"/>
        </a:spcAft>
        <a:buClr>
          <a:schemeClr val="accent6"/>
        </a:buClr>
        <a:buFont typeface="System Font Regular"/>
        <a:buChar char="-"/>
        <a:tabLst/>
        <a:defRPr lang="en-GB" sz="1000" b="0" i="0" kern="1200" dirty="0" smtClean="0">
          <a:solidFill>
            <a:schemeClr val="tx2"/>
          </a:solidFill>
          <a:latin typeface="+mn-lt"/>
          <a:ea typeface="+mn-ea"/>
          <a:cs typeface="Arial" panose="020B0604020202020204" pitchFamily="34" charset="0"/>
        </a:defRPr>
      </a:lvl5pPr>
      <a:lvl6pPr marL="594360" marR="0" indent="-91440" algn="l" defTabSz="685800" rtl="0" eaLnBrk="1" fontAlgn="auto" latinLnBrk="0" hangingPunct="1">
        <a:lnSpc>
          <a:spcPct val="100000"/>
        </a:lnSpc>
        <a:spcBef>
          <a:spcPts val="200"/>
        </a:spcBef>
        <a:spcAft>
          <a:spcPts val="200"/>
        </a:spcAft>
        <a:buClr>
          <a:schemeClr val="accent6"/>
        </a:buClr>
        <a:buSzTx/>
        <a:buFont typeface="System Font Regular"/>
        <a:buChar char="-"/>
        <a:tabLst/>
        <a:defRPr lang="en-GB" sz="1000" b="0" i="0" kern="1200" dirty="0" smtClean="0">
          <a:solidFill>
            <a:schemeClr val="tx2"/>
          </a:solidFill>
          <a:latin typeface="+mn-lt"/>
          <a:ea typeface="+mn-ea"/>
          <a:cs typeface="Arial" panose="020B0604020202020204" pitchFamily="34" charset="0"/>
        </a:defRPr>
      </a:lvl6pPr>
      <a:lvl7pPr marL="685800" indent="-91440" algn="l" defTabSz="685800" rtl="0" eaLnBrk="1" latinLnBrk="0" hangingPunct="1">
        <a:lnSpc>
          <a:spcPct val="100000"/>
        </a:lnSpc>
        <a:spcBef>
          <a:spcPts val="200"/>
        </a:spcBef>
        <a:spcAft>
          <a:spcPts val="200"/>
        </a:spcAft>
        <a:buFont typeface="System Font Regular"/>
        <a:buChar char="-"/>
        <a:tabLst/>
        <a:defRPr sz="1000" kern="1200">
          <a:solidFill>
            <a:schemeClr val="tx2"/>
          </a:solidFill>
          <a:latin typeface="+mn-lt"/>
          <a:ea typeface="+mn-ea"/>
          <a:cs typeface="Arial" panose="020B0604020202020204" pitchFamily="34" charset="0"/>
        </a:defRPr>
      </a:lvl7pPr>
      <a:lvl8pPr marL="777240" indent="-91440" algn="l" defTabSz="685800" rtl="0" eaLnBrk="1" latinLnBrk="0" hangingPunct="1">
        <a:lnSpc>
          <a:spcPct val="100000"/>
        </a:lnSpc>
        <a:spcBef>
          <a:spcPts val="200"/>
        </a:spcBef>
        <a:spcAft>
          <a:spcPts val="200"/>
        </a:spcAft>
        <a:buFont typeface="System Font Regular"/>
        <a:buChar char="-"/>
        <a:tabLst/>
        <a:defRPr sz="1000" kern="1200">
          <a:solidFill>
            <a:schemeClr val="tx2"/>
          </a:solidFill>
          <a:latin typeface="+mn-lt"/>
          <a:ea typeface="+mn-ea"/>
          <a:cs typeface="Arial" panose="020B0604020202020204" pitchFamily="34" charset="0"/>
        </a:defRPr>
      </a:lvl8pPr>
      <a:lvl9pPr marL="868680" indent="-91440" algn="l" defTabSz="685800" rtl="0" eaLnBrk="1" latinLnBrk="0" hangingPunct="1">
        <a:lnSpc>
          <a:spcPct val="100000"/>
        </a:lnSpc>
        <a:spcBef>
          <a:spcPts val="200"/>
        </a:spcBef>
        <a:spcAft>
          <a:spcPts val="200"/>
        </a:spcAft>
        <a:buFont typeface="System Font Regular"/>
        <a:buChar char="-"/>
        <a:tabLst/>
        <a:defRPr sz="1000" kern="1200">
          <a:solidFill>
            <a:schemeClr val="tx2"/>
          </a:solidFill>
          <a:latin typeface="+mn-lt"/>
          <a:ea typeface="+mn-ea"/>
          <a:cs typeface="Arial" panose="020B0604020202020204" pitchFamily="34" charset="0"/>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6" orient="horz" pos="4088">
          <p15:clr>
            <a:srgbClr val="F26B43"/>
          </p15:clr>
        </p15:guide>
        <p15:guide id="7" pos="5585">
          <p15:clr>
            <a:srgbClr val="F26B43"/>
          </p15:clr>
        </p15:guide>
        <p15:guide id="8" pos="176">
          <p15:clr>
            <a:srgbClr val="F26B43"/>
          </p15:clr>
        </p15:guide>
        <p15:guide id="9" orient="horz" pos="232">
          <p15:clr>
            <a:srgbClr val="F26B43"/>
          </p15:clr>
        </p15:guide>
        <p15:guide id="10" orient="horz" pos="61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D4660-0827-DC46-997F-94E23A5DA182}"/>
              </a:ext>
            </a:extLst>
          </p:cNvPr>
          <p:cNvSpPr>
            <a:spLocks noGrp="1"/>
          </p:cNvSpPr>
          <p:nvPr>
            <p:ph type="ctrTitle"/>
          </p:nvPr>
        </p:nvSpPr>
        <p:spPr>
          <a:xfrm>
            <a:off x="290302" y="2546619"/>
            <a:ext cx="6858000" cy="863313"/>
          </a:xfrm>
        </p:spPr>
        <p:txBody>
          <a:bodyPr/>
          <a:lstStyle/>
          <a:p>
            <a:r>
              <a:rPr lang="en-US" sz="2400" dirty="0"/>
              <a:t>Truist Financial Education</a:t>
            </a:r>
            <a:br>
              <a:rPr lang="en-US" sz="2400" dirty="0"/>
            </a:br>
            <a:br>
              <a:rPr lang="en-US" sz="2400" dirty="0"/>
            </a:br>
            <a:r>
              <a:rPr lang="en-US" sz="2400" dirty="0"/>
              <a:t>Equipment Financing: Do’s and Don’ts</a:t>
            </a:r>
            <a:br>
              <a:rPr lang="en-US" sz="2400" dirty="0"/>
            </a:br>
            <a:endParaRPr lang="en-US" sz="2400" dirty="0"/>
          </a:p>
        </p:txBody>
      </p:sp>
      <p:sp>
        <p:nvSpPr>
          <p:cNvPr id="3" name="Title 1">
            <a:extLst>
              <a:ext uri="{FF2B5EF4-FFF2-40B4-BE49-F238E27FC236}">
                <a16:creationId xmlns:a16="http://schemas.microsoft.com/office/drawing/2014/main" id="{E9093BF1-720F-2A65-7B96-D634EC430555}"/>
              </a:ext>
            </a:extLst>
          </p:cNvPr>
          <p:cNvSpPr txBox="1">
            <a:spLocks/>
          </p:cNvSpPr>
          <p:nvPr/>
        </p:nvSpPr>
        <p:spPr>
          <a:xfrm>
            <a:off x="301386" y="3810000"/>
            <a:ext cx="7775814" cy="863313"/>
          </a:xfrm>
          <a:prstGeom prst="rect">
            <a:avLst/>
          </a:prstGeom>
        </p:spPr>
        <p:txBody>
          <a:bodyPr vert="horz" lIns="0" tIns="0" rIns="0" bIns="0" rtlCol="0" anchor="b" anchorCtr="0">
            <a:noAutofit/>
          </a:bodyPr>
          <a:lstStyle>
            <a:lvl1pPr algn="l" defTabSz="685800" rtl="0" eaLnBrk="1" latinLnBrk="0" hangingPunct="1">
              <a:lnSpc>
                <a:spcPct val="85000"/>
              </a:lnSpc>
              <a:spcBef>
                <a:spcPct val="0"/>
              </a:spcBef>
              <a:buNone/>
              <a:defRPr sz="3300" b="0" i="0" kern="1200">
                <a:solidFill>
                  <a:schemeClr val="tx2"/>
                </a:solidFill>
                <a:latin typeface="+mj-lt"/>
                <a:ea typeface="+mj-ea"/>
                <a:cs typeface="Arial" panose="020B0604020202020204" pitchFamily="34" charset="0"/>
              </a:defRPr>
            </a:lvl1pPr>
          </a:lstStyle>
          <a:p>
            <a:br>
              <a:rPr lang="en-US" sz="2400" dirty="0"/>
            </a:br>
            <a:br>
              <a:rPr lang="en-US" sz="2400" dirty="0"/>
            </a:br>
            <a:r>
              <a:rPr lang="en-US" sz="1800" dirty="0"/>
              <a:t>Presented by Staci Zacharko, Maria Lepkowicz &amp; Matt Pallo</a:t>
            </a:r>
            <a:br>
              <a:rPr lang="en-US" sz="2400" dirty="0"/>
            </a:br>
            <a:endParaRPr lang="en-US" sz="2400" dirty="0"/>
          </a:p>
        </p:txBody>
      </p:sp>
    </p:spTree>
    <p:extLst>
      <p:ext uri="{BB962C8B-B14F-4D97-AF65-F5344CB8AC3E}">
        <p14:creationId xmlns:p14="http://schemas.microsoft.com/office/powerpoint/2010/main" val="2077215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C090CEA-4E02-314A-BE36-4570161B1DA9}"/>
              </a:ext>
            </a:extLst>
          </p:cNvPr>
          <p:cNvSpPr>
            <a:spLocks noGrp="1"/>
          </p:cNvSpPr>
          <p:nvPr>
            <p:ph type="title"/>
          </p:nvPr>
        </p:nvSpPr>
        <p:spPr>
          <a:xfrm>
            <a:off x="273238" y="283009"/>
            <a:ext cx="8597524" cy="274320"/>
          </a:xfrm>
        </p:spPr>
        <p:txBody>
          <a:bodyPr/>
          <a:lstStyle/>
          <a:p>
            <a:r>
              <a:rPr lang="en-US" dirty="0">
                <a:latin typeface="+mn-lt"/>
              </a:rPr>
              <a:t>Which is Right?</a:t>
            </a:r>
          </a:p>
        </p:txBody>
      </p:sp>
      <p:cxnSp>
        <p:nvCxnSpPr>
          <p:cNvPr id="13" name="Straight Connector 12"/>
          <p:cNvCxnSpPr/>
          <p:nvPr/>
        </p:nvCxnSpPr>
        <p:spPr>
          <a:xfrm>
            <a:off x="-1016000" y="703949"/>
            <a:ext cx="783771"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4191000" y="6553200"/>
            <a:ext cx="762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41AF772D-F326-4B60-79DD-8AEB1706A8C9}"/>
              </a:ext>
            </a:extLst>
          </p:cNvPr>
          <p:cNvSpPr txBox="1"/>
          <p:nvPr/>
        </p:nvSpPr>
        <p:spPr>
          <a:xfrm>
            <a:off x="609600" y="1219200"/>
            <a:ext cx="6096000" cy="3139321"/>
          </a:xfrm>
          <a:prstGeom prst="rect">
            <a:avLst/>
          </a:prstGeom>
          <a:noFill/>
        </p:spPr>
        <p:txBody>
          <a:bodyPr wrap="square" rtlCol="0">
            <a:spAutoFit/>
          </a:bodyPr>
          <a:lstStyle/>
          <a:p>
            <a:r>
              <a:rPr lang="en-US" dirty="0"/>
              <a:t>Key things to keep in mind:</a:t>
            </a:r>
          </a:p>
          <a:p>
            <a:r>
              <a:rPr lang="en-US" dirty="0"/>
              <a:t>How quickly will the equipment become outdated?</a:t>
            </a:r>
          </a:p>
          <a:p>
            <a:endParaRPr lang="en-US" dirty="0"/>
          </a:p>
          <a:p>
            <a:r>
              <a:rPr lang="en-US" dirty="0"/>
              <a:t>If the piece of equipment will last a long time, loan might be the right decision.</a:t>
            </a:r>
          </a:p>
          <a:p>
            <a:endParaRPr lang="en-US" dirty="0"/>
          </a:p>
          <a:p>
            <a:r>
              <a:rPr lang="en-US" dirty="0"/>
              <a:t>If you do not want to keep the equipment at the end of the term, a lease might be the best decision.</a:t>
            </a:r>
          </a:p>
          <a:p>
            <a:endParaRPr lang="en-US" dirty="0"/>
          </a:p>
          <a:p>
            <a:r>
              <a:rPr lang="en-US" dirty="0"/>
              <a:t>Leasing can offer tax incentives, speak with an accountant to inquire.</a:t>
            </a:r>
          </a:p>
        </p:txBody>
      </p:sp>
    </p:spTree>
    <p:extLst>
      <p:ext uri="{BB962C8B-B14F-4D97-AF65-F5344CB8AC3E}">
        <p14:creationId xmlns:p14="http://schemas.microsoft.com/office/powerpoint/2010/main" val="1364715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C090CEA-4E02-314A-BE36-4570161B1DA9}"/>
              </a:ext>
            </a:extLst>
          </p:cNvPr>
          <p:cNvSpPr>
            <a:spLocks noGrp="1"/>
          </p:cNvSpPr>
          <p:nvPr>
            <p:ph type="title"/>
          </p:nvPr>
        </p:nvSpPr>
        <p:spPr>
          <a:xfrm>
            <a:off x="273238" y="283009"/>
            <a:ext cx="8597524" cy="274320"/>
          </a:xfrm>
        </p:spPr>
        <p:txBody>
          <a:bodyPr/>
          <a:lstStyle/>
          <a:p>
            <a:r>
              <a:rPr lang="en-US" dirty="0">
                <a:latin typeface="+mn-lt"/>
              </a:rPr>
              <a:t>Key Takeaways</a:t>
            </a:r>
          </a:p>
        </p:txBody>
      </p:sp>
      <p:cxnSp>
        <p:nvCxnSpPr>
          <p:cNvPr id="13" name="Straight Connector 12"/>
          <p:cNvCxnSpPr/>
          <p:nvPr/>
        </p:nvCxnSpPr>
        <p:spPr>
          <a:xfrm>
            <a:off x="-1016000" y="703949"/>
            <a:ext cx="783771"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4191000" y="6553200"/>
            <a:ext cx="762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41AF772D-F326-4B60-79DD-8AEB1706A8C9}"/>
              </a:ext>
            </a:extLst>
          </p:cNvPr>
          <p:cNvSpPr txBox="1"/>
          <p:nvPr/>
        </p:nvSpPr>
        <p:spPr>
          <a:xfrm>
            <a:off x="609600" y="1219200"/>
            <a:ext cx="6096000" cy="4247317"/>
          </a:xfrm>
          <a:prstGeom prst="rect">
            <a:avLst/>
          </a:prstGeom>
          <a:noFill/>
        </p:spPr>
        <p:txBody>
          <a:bodyPr wrap="square" rtlCol="0">
            <a:spAutoFit/>
          </a:bodyPr>
          <a:lstStyle/>
          <a:p>
            <a:r>
              <a:rPr lang="en-US" dirty="0"/>
              <a:t>If you can afford to purchase outright, it may be worth doing so to avoid paying interest.</a:t>
            </a:r>
          </a:p>
          <a:p>
            <a:endParaRPr lang="en-US" dirty="0"/>
          </a:p>
          <a:p>
            <a:r>
              <a:rPr lang="en-US" dirty="0"/>
              <a:t>Leasing can be more affordable in the short term, allowing your business to save money for other projects. Important if your business is growing or if you need capital for larger purchases.</a:t>
            </a:r>
          </a:p>
          <a:p>
            <a:endParaRPr lang="en-US" dirty="0"/>
          </a:p>
          <a:p>
            <a:r>
              <a:rPr lang="en-US" dirty="0"/>
              <a:t>Leasing can make it easier to upgrade equipment, you can turn it in at lease end. </a:t>
            </a:r>
          </a:p>
          <a:p>
            <a:endParaRPr lang="en-US" dirty="0"/>
          </a:p>
          <a:p>
            <a:r>
              <a:rPr lang="en-US" dirty="0"/>
              <a:t>Leasing can help you stay competitive by helping with cash flow (put that money somewhere else!). Also allows you to use the latest and greatest equipment on the market.</a:t>
            </a:r>
          </a:p>
        </p:txBody>
      </p:sp>
    </p:spTree>
    <p:extLst>
      <p:ext uri="{BB962C8B-B14F-4D97-AF65-F5344CB8AC3E}">
        <p14:creationId xmlns:p14="http://schemas.microsoft.com/office/powerpoint/2010/main" val="3596540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C090CEA-4E02-314A-BE36-4570161B1DA9}"/>
              </a:ext>
            </a:extLst>
          </p:cNvPr>
          <p:cNvSpPr>
            <a:spLocks noGrp="1"/>
          </p:cNvSpPr>
          <p:nvPr>
            <p:ph type="title"/>
          </p:nvPr>
        </p:nvSpPr>
        <p:spPr>
          <a:xfrm>
            <a:off x="273238" y="283009"/>
            <a:ext cx="8597524" cy="274320"/>
          </a:xfrm>
        </p:spPr>
        <p:txBody>
          <a:bodyPr/>
          <a:lstStyle/>
          <a:p>
            <a:r>
              <a:rPr lang="en-US" dirty="0">
                <a:latin typeface="+mn-lt"/>
              </a:rPr>
              <a:t>Key Takeaways</a:t>
            </a:r>
          </a:p>
        </p:txBody>
      </p:sp>
      <p:cxnSp>
        <p:nvCxnSpPr>
          <p:cNvPr id="13" name="Straight Connector 12"/>
          <p:cNvCxnSpPr/>
          <p:nvPr/>
        </p:nvCxnSpPr>
        <p:spPr>
          <a:xfrm>
            <a:off x="-1016000" y="703949"/>
            <a:ext cx="783771"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4191000" y="6553200"/>
            <a:ext cx="762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41AF772D-F326-4B60-79DD-8AEB1706A8C9}"/>
              </a:ext>
            </a:extLst>
          </p:cNvPr>
          <p:cNvSpPr txBox="1"/>
          <p:nvPr/>
        </p:nvSpPr>
        <p:spPr>
          <a:xfrm>
            <a:off x="609600" y="1219200"/>
            <a:ext cx="6096000" cy="2031325"/>
          </a:xfrm>
          <a:prstGeom prst="rect">
            <a:avLst/>
          </a:prstGeom>
          <a:noFill/>
        </p:spPr>
        <p:txBody>
          <a:bodyPr wrap="square" rtlCol="0">
            <a:spAutoFit/>
          </a:bodyPr>
          <a:lstStyle/>
          <a:p>
            <a:r>
              <a:rPr lang="en-US" dirty="0"/>
              <a:t>If you have a banker you like working with, get to know them. Ask if multiple products will help you get a better rate.</a:t>
            </a:r>
          </a:p>
          <a:p>
            <a:endParaRPr lang="en-US" dirty="0"/>
          </a:p>
          <a:p>
            <a:r>
              <a:rPr lang="en-US" dirty="0"/>
              <a:t>Sounds simple but ask, "Is this the best you can do?”</a:t>
            </a:r>
          </a:p>
          <a:p>
            <a:endParaRPr lang="en-US" dirty="0"/>
          </a:p>
          <a:p>
            <a:r>
              <a:rPr lang="en-US" dirty="0"/>
              <a:t>Shop around!</a:t>
            </a:r>
          </a:p>
        </p:txBody>
      </p:sp>
    </p:spTree>
    <p:extLst>
      <p:ext uri="{BB962C8B-B14F-4D97-AF65-F5344CB8AC3E}">
        <p14:creationId xmlns:p14="http://schemas.microsoft.com/office/powerpoint/2010/main" val="1732558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8605161-EAD3-70E4-90D9-AA39FCC34AD0}"/>
              </a:ext>
            </a:extLst>
          </p:cNvPr>
          <p:cNvPicPr>
            <a:picLocks noChangeAspect="1"/>
          </p:cNvPicPr>
          <p:nvPr/>
        </p:nvPicPr>
        <p:blipFill rotWithShape="1">
          <a:blip r:embed="rId2"/>
          <a:srcRect t="547" r="2" b="2"/>
          <a:stretch/>
        </p:blipFill>
        <p:spPr>
          <a:xfrm>
            <a:off x="274321" y="631301"/>
            <a:ext cx="4118570" cy="5285232"/>
          </a:xfrm>
          <a:prstGeom prst="rect">
            <a:avLst/>
          </a:prstGeom>
          <a:noFill/>
        </p:spPr>
      </p:pic>
      <p:sp>
        <p:nvSpPr>
          <p:cNvPr id="12" name="Content Placeholder 3">
            <a:extLst>
              <a:ext uri="{FF2B5EF4-FFF2-40B4-BE49-F238E27FC236}">
                <a16:creationId xmlns:a16="http://schemas.microsoft.com/office/drawing/2014/main" id="{1BE8F29E-8FF3-B5C2-E877-42A0E95F3786}"/>
              </a:ext>
            </a:extLst>
          </p:cNvPr>
          <p:cNvSpPr>
            <a:spLocks noGrp="1"/>
          </p:cNvSpPr>
          <p:nvPr>
            <p:ph sz="quarter" idx="45"/>
          </p:nvPr>
        </p:nvSpPr>
        <p:spPr>
          <a:xfrm>
            <a:off x="4755962" y="631301"/>
            <a:ext cx="4114800" cy="5285232"/>
          </a:xfrm>
        </p:spPr>
        <p:txBody>
          <a:bodyPr/>
          <a:lstStyle/>
          <a:p>
            <a:pPr marL="0" indent="0" algn="ctr">
              <a:buNone/>
            </a:pPr>
            <a:endParaRPr lang="en-US" sz="2000" u="sng" dirty="0"/>
          </a:p>
          <a:p>
            <a:pPr marL="0" indent="0" algn="ctr">
              <a:buNone/>
            </a:pPr>
            <a:r>
              <a:rPr lang="en-US" sz="2000" u="sng" dirty="0"/>
              <a:t>Contact Info</a:t>
            </a:r>
          </a:p>
          <a:p>
            <a:endParaRPr lang="en-US" dirty="0"/>
          </a:p>
        </p:txBody>
      </p:sp>
      <p:sp>
        <p:nvSpPr>
          <p:cNvPr id="6" name="TextBox 5">
            <a:extLst>
              <a:ext uri="{FF2B5EF4-FFF2-40B4-BE49-F238E27FC236}">
                <a16:creationId xmlns:a16="http://schemas.microsoft.com/office/drawing/2014/main" id="{3A67B9B1-55F1-F78B-0837-A083B0751B0D}"/>
              </a:ext>
            </a:extLst>
          </p:cNvPr>
          <p:cNvSpPr txBox="1"/>
          <p:nvPr/>
        </p:nvSpPr>
        <p:spPr>
          <a:xfrm>
            <a:off x="4791074" y="1447800"/>
            <a:ext cx="3334871" cy="1200329"/>
          </a:xfrm>
          <a:prstGeom prst="rect">
            <a:avLst/>
          </a:prstGeom>
          <a:noFill/>
        </p:spPr>
        <p:txBody>
          <a:bodyPr wrap="square" rtlCol="0">
            <a:spAutoFit/>
          </a:bodyPr>
          <a:lstStyle/>
          <a:p>
            <a:r>
              <a:rPr lang="en-US" b="1" dirty="0">
                <a:solidFill>
                  <a:srgbClr val="7030A0"/>
                </a:solidFill>
              </a:rPr>
              <a:t>Maria Lepkowicz</a:t>
            </a:r>
          </a:p>
          <a:p>
            <a:r>
              <a:rPr lang="en-US" dirty="0"/>
              <a:t>(703) 663-0660</a:t>
            </a:r>
          </a:p>
          <a:p>
            <a:r>
              <a:rPr lang="en-US" dirty="0"/>
              <a:t>Maria.Lepkowicz@truist.com</a:t>
            </a:r>
          </a:p>
          <a:p>
            <a:endParaRPr lang="en-US" dirty="0"/>
          </a:p>
        </p:txBody>
      </p:sp>
      <p:sp>
        <p:nvSpPr>
          <p:cNvPr id="7" name="TextBox 6">
            <a:extLst>
              <a:ext uri="{FF2B5EF4-FFF2-40B4-BE49-F238E27FC236}">
                <a16:creationId xmlns:a16="http://schemas.microsoft.com/office/drawing/2014/main" id="{BA89B629-638D-745D-306F-01A97B80086A}"/>
              </a:ext>
            </a:extLst>
          </p:cNvPr>
          <p:cNvSpPr txBox="1"/>
          <p:nvPr/>
        </p:nvSpPr>
        <p:spPr>
          <a:xfrm>
            <a:off x="4807136" y="2600989"/>
            <a:ext cx="3334871" cy="1200329"/>
          </a:xfrm>
          <a:prstGeom prst="rect">
            <a:avLst/>
          </a:prstGeom>
          <a:noFill/>
        </p:spPr>
        <p:txBody>
          <a:bodyPr wrap="square" rtlCol="0">
            <a:spAutoFit/>
          </a:bodyPr>
          <a:lstStyle/>
          <a:p>
            <a:r>
              <a:rPr lang="en-US" b="1" dirty="0">
                <a:solidFill>
                  <a:srgbClr val="7030A0"/>
                </a:solidFill>
              </a:rPr>
              <a:t>Staci Zacharko</a:t>
            </a:r>
          </a:p>
          <a:p>
            <a:r>
              <a:rPr lang="en-US" dirty="0"/>
              <a:t>(910) 286-8611</a:t>
            </a:r>
          </a:p>
          <a:p>
            <a:r>
              <a:rPr lang="en-US" dirty="0"/>
              <a:t>Staci.Zacharko@truist.com</a:t>
            </a:r>
          </a:p>
          <a:p>
            <a:endParaRPr lang="en-US" dirty="0"/>
          </a:p>
        </p:txBody>
      </p:sp>
      <p:sp>
        <p:nvSpPr>
          <p:cNvPr id="8" name="TextBox 7">
            <a:extLst>
              <a:ext uri="{FF2B5EF4-FFF2-40B4-BE49-F238E27FC236}">
                <a16:creationId xmlns:a16="http://schemas.microsoft.com/office/drawing/2014/main" id="{3D3BFA48-1E72-856E-7DDF-461E2FAC0D31}"/>
              </a:ext>
            </a:extLst>
          </p:cNvPr>
          <p:cNvSpPr txBox="1"/>
          <p:nvPr/>
        </p:nvSpPr>
        <p:spPr>
          <a:xfrm>
            <a:off x="4816661" y="3754178"/>
            <a:ext cx="3334871" cy="1200329"/>
          </a:xfrm>
          <a:prstGeom prst="rect">
            <a:avLst/>
          </a:prstGeom>
          <a:noFill/>
        </p:spPr>
        <p:txBody>
          <a:bodyPr wrap="square" rtlCol="0">
            <a:spAutoFit/>
          </a:bodyPr>
          <a:lstStyle/>
          <a:p>
            <a:r>
              <a:rPr lang="en-US" b="1" dirty="0">
                <a:solidFill>
                  <a:srgbClr val="7030A0"/>
                </a:solidFill>
              </a:rPr>
              <a:t>Mathew Pallo</a:t>
            </a:r>
          </a:p>
          <a:p>
            <a:r>
              <a:rPr lang="en-US" dirty="0"/>
              <a:t>(703) 442-1617</a:t>
            </a:r>
          </a:p>
          <a:p>
            <a:r>
              <a:rPr lang="en-US" dirty="0"/>
              <a:t>Mathew.Pallo@truist.com</a:t>
            </a:r>
          </a:p>
          <a:p>
            <a:endParaRPr lang="en-US" dirty="0"/>
          </a:p>
        </p:txBody>
      </p:sp>
    </p:spTree>
    <p:extLst>
      <p:ext uri="{BB962C8B-B14F-4D97-AF65-F5344CB8AC3E}">
        <p14:creationId xmlns:p14="http://schemas.microsoft.com/office/powerpoint/2010/main" val="4155691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1CD75AB-1706-49F8-940F-9DCB7A81D0F2}"/>
              </a:ext>
            </a:extLst>
          </p:cNvPr>
          <p:cNvSpPr>
            <a:spLocks noGrp="1"/>
          </p:cNvSpPr>
          <p:nvPr>
            <p:ph type="body" sz="quarter" idx="37"/>
          </p:nvPr>
        </p:nvSpPr>
        <p:spPr/>
        <p:txBody>
          <a:bodyPr/>
          <a:lstStyle/>
          <a:p>
            <a:r>
              <a:rPr lang="en-US" sz="2800" dirty="0"/>
              <a:t>Why Should you Finance</a:t>
            </a:r>
          </a:p>
          <a:p>
            <a:r>
              <a:rPr lang="en-US" sz="2800" dirty="0"/>
              <a:t>Different Types of Financing</a:t>
            </a:r>
          </a:p>
          <a:p>
            <a:r>
              <a:rPr lang="en-US" sz="2800" dirty="0"/>
              <a:t>Pros and Cons</a:t>
            </a:r>
          </a:p>
          <a:p>
            <a:r>
              <a:rPr lang="en-US" sz="2800" dirty="0"/>
              <a:t>Key Takeaways</a:t>
            </a:r>
          </a:p>
          <a:p>
            <a:endParaRPr lang="en-US" dirty="0"/>
          </a:p>
        </p:txBody>
      </p:sp>
      <p:sp>
        <p:nvSpPr>
          <p:cNvPr id="3" name="Title 2">
            <a:extLst>
              <a:ext uri="{FF2B5EF4-FFF2-40B4-BE49-F238E27FC236}">
                <a16:creationId xmlns:a16="http://schemas.microsoft.com/office/drawing/2014/main" id="{3D943280-1D0E-40D1-3E11-E15D557CBCE1}"/>
              </a:ext>
            </a:extLst>
          </p:cNvPr>
          <p:cNvSpPr>
            <a:spLocks noGrp="1"/>
          </p:cNvSpPr>
          <p:nvPr>
            <p:ph type="title"/>
          </p:nvPr>
        </p:nvSpPr>
        <p:spPr/>
        <p:txBody>
          <a:bodyPr/>
          <a:lstStyle/>
          <a:p>
            <a:r>
              <a:rPr lang="en-US" dirty="0"/>
              <a:t>AGENDA</a:t>
            </a:r>
          </a:p>
        </p:txBody>
      </p:sp>
    </p:spTree>
    <p:extLst>
      <p:ext uri="{BB962C8B-B14F-4D97-AF65-F5344CB8AC3E}">
        <p14:creationId xmlns:p14="http://schemas.microsoft.com/office/powerpoint/2010/main" val="78833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683C89F-B00C-956F-EECE-6FFFDC21E839}"/>
              </a:ext>
            </a:extLst>
          </p:cNvPr>
          <p:cNvSpPr>
            <a:spLocks noGrp="1"/>
          </p:cNvSpPr>
          <p:nvPr>
            <p:ph type="body" sz="quarter" idx="37"/>
          </p:nvPr>
        </p:nvSpPr>
        <p:spPr/>
        <p:txBody>
          <a:bodyPr/>
          <a:lstStyle/>
          <a:p>
            <a:r>
              <a:rPr lang="en-US" sz="1800" dirty="0"/>
              <a:t>Save your cash. Invest it in your business and people.</a:t>
            </a:r>
          </a:p>
          <a:p>
            <a:r>
              <a:rPr lang="en-US" sz="1800" dirty="0"/>
              <a:t>Start early and engage your banker. </a:t>
            </a:r>
          </a:p>
          <a:p>
            <a:r>
              <a:rPr lang="en-US" sz="1800" dirty="0"/>
              <a:t>If you need multiple pieces, set up a line.</a:t>
            </a:r>
          </a:p>
          <a:p>
            <a:r>
              <a:rPr lang="en-US" sz="1800" dirty="0"/>
              <a:t>Don’t tie up your bank lines with equipment. </a:t>
            </a:r>
          </a:p>
          <a:p>
            <a:r>
              <a:rPr lang="en-US" sz="1800" dirty="0"/>
              <a:t>Often no cost to set up a line.</a:t>
            </a:r>
          </a:p>
          <a:p>
            <a:r>
              <a:rPr lang="en-US" sz="1800" dirty="0"/>
              <a:t>Can save money on rate and fees by being proactive.</a:t>
            </a:r>
          </a:p>
          <a:p>
            <a:endParaRPr lang="en-US" sz="1800" dirty="0"/>
          </a:p>
          <a:p>
            <a:pPr marL="0" indent="0">
              <a:buNone/>
            </a:pPr>
            <a:endParaRPr lang="en-US" dirty="0"/>
          </a:p>
        </p:txBody>
      </p:sp>
      <p:sp>
        <p:nvSpPr>
          <p:cNvPr id="3" name="Title 2">
            <a:extLst>
              <a:ext uri="{FF2B5EF4-FFF2-40B4-BE49-F238E27FC236}">
                <a16:creationId xmlns:a16="http://schemas.microsoft.com/office/drawing/2014/main" id="{3B9C8A4D-9759-5006-EC05-7EF0839BB297}"/>
              </a:ext>
            </a:extLst>
          </p:cNvPr>
          <p:cNvSpPr>
            <a:spLocks noGrp="1"/>
          </p:cNvSpPr>
          <p:nvPr>
            <p:ph type="title"/>
          </p:nvPr>
        </p:nvSpPr>
        <p:spPr/>
        <p:txBody>
          <a:bodyPr/>
          <a:lstStyle/>
          <a:p>
            <a:r>
              <a:rPr lang="en-US" dirty="0"/>
              <a:t>Why Should I Finance?</a:t>
            </a:r>
          </a:p>
        </p:txBody>
      </p:sp>
    </p:spTree>
    <p:extLst>
      <p:ext uri="{BB962C8B-B14F-4D97-AF65-F5344CB8AC3E}">
        <p14:creationId xmlns:p14="http://schemas.microsoft.com/office/powerpoint/2010/main" val="3776700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683C89F-B00C-956F-EECE-6FFFDC21E839}"/>
              </a:ext>
            </a:extLst>
          </p:cNvPr>
          <p:cNvSpPr>
            <a:spLocks noGrp="1"/>
          </p:cNvSpPr>
          <p:nvPr>
            <p:ph type="body" sz="quarter" idx="37"/>
          </p:nvPr>
        </p:nvSpPr>
        <p:spPr/>
        <p:txBody>
          <a:bodyPr/>
          <a:lstStyle/>
          <a:p>
            <a:r>
              <a:rPr lang="en-US" sz="1800" dirty="0"/>
              <a:t>Engage your banker.</a:t>
            </a:r>
          </a:p>
          <a:p>
            <a:r>
              <a:rPr lang="en-US" sz="1800" dirty="0"/>
              <a:t>Submit financials – typically 3 years plus interims.</a:t>
            </a:r>
          </a:p>
          <a:p>
            <a:r>
              <a:rPr lang="en-US" sz="1800" dirty="0"/>
              <a:t>Obtain credit approval.</a:t>
            </a:r>
          </a:p>
          <a:p>
            <a:r>
              <a:rPr lang="en-US" sz="1800" dirty="0"/>
              <a:t>Sign Master Loan Agreement.</a:t>
            </a:r>
          </a:p>
          <a:p>
            <a:r>
              <a:rPr lang="en-US" sz="1800" dirty="0"/>
              <a:t>Identify your equipment.</a:t>
            </a:r>
          </a:p>
          <a:p>
            <a:r>
              <a:rPr lang="en-US" sz="1800" dirty="0"/>
              <a:t>Term equipment into a note with fixed rate and payment.</a:t>
            </a:r>
          </a:p>
          <a:p>
            <a:endParaRPr lang="en-US" sz="1800" dirty="0"/>
          </a:p>
          <a:p>
            <a:pPr marL="0" indent="0">
              <a:buNone/>
            </a:pPr>
            <a:endParaRPr lang="en-US" dirty="0"/>
          </a:p>
        </p:txBody>
      </p:sp>
      <p:sp>
        <p:nvSpPr>
          <p:cNvPr id="3" name="Title 2">
            <a:extLst>
              <a:ext uri="{FF2B5EF4-FFF2-40B4-BE49-F238E27FC236}">
                <a16:creationId xmlns:a16="http://schemas.microsoft.com/office/drawing/2014/main" id="{3B9C8A4D-9759-5006-EC05-7EF0839BB297}"/>
              </a:ext>
            </a:extLst>
          </p:cNvPr>
          <p:cNvSpPr>
            <a:spLocks noGrp="1"/>
          </p:cNvSpPr>
          <p:nvPr>
            <p:ph type="title"/>
          </p:nvPr>
        </p:nvSpPr>
        <p:spPr/>
        <p:txBody>
          <a:bodyPr/>
          <a:lstStyle/>
          <a:p>
            <a:r>
              <a:rPr lang="en-US" dirty="0"/>
              <a:t>General Process for a Line</a:t>
            </a:r>
          </a:p>
        </p:txBody>
      </p:sp>
    </p:spTree>
    <p:extLst>
      <p:ext uri="{BB962C8B-B14F-4D97-AF65-F5344CB8AC3E}">
        <p14:creationId xmlns:p14="http://schemas.microsoft.com/office/powerpoint/2010/main" val="1582063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C090CEA-4E02-314A-BE36-4570161B1DA9}"/>
              </a:ext>
            </a:extLst>
          </p:cNvPr>
          <p:cNvSpPr>
            <a:spLocks noGrp="1"/>
          </p:cNvSpPr>
          <p:nvPr>
            <p:ph type="title"/>
          </p:nvPr>
        </p:nvSpPr>
        <p:spPr>
          <a:xfrm>
            <a:off x="273238" y="283009"/>
            <a:ext cx="8597524" cy="274320"/>
          </a:xfrm>
        </p:spPr>
        <p:txBody>
          <a:bodyPr/>
          <a:lstStyle/>
          <a:p>
            <a:r>
              <a:rPr lang="en-US" dirty="0">
                <a:latin typeface="+mn-lt"/>
              </a:rPr>
              <a:t>Lease vs. Finance Overview</a:t>
            </a:r>
          </a:p>
        </p:txBody>
      </p:sp>
      <p:cxnSp>
        <p:nvCxnSpPr>
          <p:cNvPr id="13" name="Straight Connector 12"/>
          <p:cNvCxnSpPr/>
          <p:nvPr/>
        </p:nvCxnSpPr>
        <p:spPr>
          <a:xfrm>
            <a:off x="-1016000" y="703949"/>
            <a:ext cx="783771" cy="0"/>
          </a:xfrm>
          <a:prstGeom prst="line">
            <a:avLst/>
          </a:prstGeom>
        </p:spPr>
        <p:style>
          <a:lnRef idx="1">
            <a:schemeClr val="accent1"/>
          </a:lnRef>
          <a:fillRef idx="0">
            <a:schemeClr val="accent1"/>
          </a:fillRef>
          <a:effectRef idx="0">
            <a:schemeClr val="accent1"/>
          </a:effectRef>
          <a:fontRef idx="minor">
            <a:schemeClr val="tx1"/>
          </a:fontRef>
        </p:style>
      </p:cxnSp>
      <p:sp>
        <p:nvSpPr>
          <p:cNvPr id="66" name="Text Box 3"/>
          <p:cNvSpPr txBox="1">
            <a:spLocks noChangeArrowheads="1"/>
          </p:cNvSpPr>
          <p:nvPr/>
        </p:nvSpPr>
        <p:spPr bwMode="auto">
          <a:xfrm rot="5400000">
            <a:off x="4379069" y="-3492435"/>
            <a:ext cx="299850" cy="8961120"/>
          </a:xfrm>
          <a:prstGeom prst="rect">
            <a:avLst/>
          </a:prstGeom>
          <a:solidFill>
            <a:srgbClr val="2D1A47"/>
          </a:solidFill>
          <a:ln w="9525">
            <a:noFill/>
            <a:miter lim="800000"/>
            <a:headEnd/>
            <a:tailEnd/>
          </a:ln>
          <a:effectLst>
            <a:outerShdw blurRad="50800" dist="38100" dir="2700000" algn="tl" rotWithShape="0">
              <a:prstClr val="black">
                <a:alpha val="40000"/>
              </a:prstClr>
            </a:outerShdw>
          </a:effectLst>
        </p:spPr>
        <p:txBody>
          <a:bodyPr vert="vert270" anchor="ctr"/>
          <a:lstStyle/>
          <a:p>
            <a:pPr algn="ctr">
              <a:defRPr/>
            </a:pPr>
            <a:r>
              <a:rPr lang="en-US" altLang="en-US" sz="1000" b="1" kern="0" dirty="0">
                <a:solidFill>
                  <a:srgbClr val="FFFFFF"/>
                </a:solidFill>
                <a:ea typeface="MS Mincho" pitchFamily="49" charset="-128"/>
                <a:cs typeface="Times New Roman" pitchFamily="18" charset="0"/>
              </a:rPr>
              <a:t>Lease vs. Finance</a:t>
            </a:r>
          </a:p>
        </p:txBody>
      </p:sp>
      <p:sp>
        <p:nvSpPr>
          <p:cNvPr id="71" name="Rectangle 70"/>
          <p:cNvSpPr/>
          <p:nvPr/>
        </p:nvSpPr>
        <p:spPr>
          <a:xfrm>
            <a:off x="914400" y="1513063"/>
            <a:ext cx="2826413" cy="304505"/>
          </a:xfrm>
          <a:prstGeom prst="rect">
            <a:avLst/>
          </a:prstGeom>
          <a:solidFill>
            <a:srgbClr val="7C6992"/>
          </a:solidFill>
          <a:ln w="9525">
            <a:noFill/>
            <a:miter lim="800000"/>
            <a:headEnd/>
            <a:tailEnd/>
          </a:ln>
          <a:effectLst>
            <a:outerShdw blurRad="50800" dist="38100" dir="2700000" algn="tl" rotWithShape="0">
              <a:prstClr val="black">
                <a:alpha val="40000"/>
              </a:prstClr>
            </a:outerShdw>
          </a:effectLst>
        </p:spPr>
        <p:txBody>
          <a:bodyPr anchor="ctr"/>
          <a:lstStyle/>
          <a:p>
            <a:pPr algn="ctr"/>
            <a:r>
              <a:rPr lang="en-US" sz="900" b="1" kern="0" dirty="0">
                <a:solidFill>
                  <a:srgbClr val="FFFFFF"/>
                </a:solidFill>
                <a:ea typeface="MS Mincho" pitchFamily="49" charset="-128"/>
                <a:cs typeface="Times New Roman" pitchFamily="18" charset="0"/>
              </a:rPr>
              <a:t>Loan</a:t>
            </a:r>
          </a:p>
        </p:txBody>
      </p:sp>
      <p:sp>
        <p:nvSpPr>
          <p:cNvPr id="72" name="Rectangle 71"/>
          <p:cNvSpPr/>
          <p:nvPr/>
        </p:nvSpPr>
        <p:spPr>
          <a:xfrm>
            <a:off x="907077" y="1966596"/>
            <a:ext cx="2833736" cy="1589263"/>
          </a:xfrm>
          <a:prstGeom prst="rect">
            <a:avLst/>
          </a:prstGeom>
          <a:solidFill>
            <a:srgbClr val="EDEEE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a:solidFill>
                  <a:srgbClr val="666666"/>
                </a:solidFill>
              </a:rPr>
              <a:t>A loan allows you to purchase a piece of equipment. Once you’ve repaid your loan according to its terms, you fully own your equipment.</a:t>
            </a:r>
          </a:p>
        </p:txBody>
      </p:sp>
      <p:sp>
        <p:nvSpPr>
          <p:cNvPr id="18" name="Rectangle 17"/>
          <p:cNvSpPr/>
          <p:nvPr/>
        </p:nvSpPr>
        <p:spPr>
          <a:xfrm>
            <a:off x="4191000" y="6553200"/>
            <a:ext cx="762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5460ADB0-CDA8-FBDD-2822-473DDC5A0D9F}"/>
              </a:ext>
            </a:extLst>
          </p:cNvPr>
          <p:cNvSpPr/>
          <p:nvPr/>
        </p:nvSpPr>
        <p:spPr>
          <a:xfrm>
            <a:off x="4488787" y="1501559"/>
            <a:ext cx="2826413" cy="304505"/>
          </a:xfrm>
          <a:prstGeom prst="rect">
            <a:avLst/>
          </a:prstGeom>
          <a:solidFill>
            <a:srgbClr val="7C6992"/>
          </a:solidFill>
          <a:ln w="9525">
            <a:noFill/>
            <a:miter lim="800000"/>
            <a:headEnd/>
            <a:tailEnd/>
          </a:ln>
          <a:effectLst>
            <a:outerShdw blurRad="50800" dist="38100" dir="2700000" algn="tl" rotWithShape="0">
              <a:prstClr val="black">
                <a:alpha val="40000"/>
              </a:prstClr>
            </a:outerShdw>
          </a:effectLst>
        </p:spPr>
        <p:txBody>
          <a:bodyPr anchor="ctr"/>
          <a:lstStyle/>
          <a:p>
            <a:pPr algn="ctr"/>
            <a:r>
              <a:rPr lang="en-US" sz="900" b="1" kern="0" dirty="0">
                <a:solidFill>
                  <a:srgbClr val="FFFFFF"/>
                </a:solidFill>
                <a:ea typeface="MS Mincho" pitchFamily="49" charset="-128"/>
                <a:cs typeface="Times New Roman" pitchFamily="18" charset="0"/>
              </a:rPr>
              <a:t>Lease</a:t>
            </a:r>
            <a:r>
              <a:rPr lang="en-US" sz="900" b="1" kern="0" dirty="0">
                <a:solidFill>
                  <a:srgbClr val="FFFFFF"/>
                </a:solidFill>
                <a:latin typeface="+mj-lt"/>
                <a:ea typeface="MS Mincho" pitchFamily="49" charset="-128"/>
                <a:cs typeface="Times New Roman" pitchFamily="18" charset="0"/>
              </a:rPr>
              <a:t> </a:t>
            </a:r>
          </a:p>
        </p:txBody>
      </p:sp>
      <p:sp>
        <p:nvSpPr>
          <p:cNvPr id="4" name="Rectangle 3">
            <a:extLst>
              <a:ext uri="{FF2B5EF4-FFF2-40B4-BE49-F238E27FC236}">
                <a16:creationId xmlns:a16="http://schemas.microsoft.com/office/drawing/2014/main" id="{9BB8DDEE-6CE3-8618-C0CB-61FE9C03B9F9}"/>
              </a:ext>
            </a:extLst>
          </p:cNvPr>
          <p:cNvSpPr/>
          <p:nvPr/>
        </p:nvSpPr>
        <p:spPr>
          <a:xfrm>
            <a:off x="4528994" y="1981200"/>
            <a:ext cx="2833736" cy="1513063"/>
          </a:xfrm>
          <a:prstGeom prst="rect">
            <a:avLst/>
          </a:prstGeom>
          <a:solidFill>
            <a:srgbClr val="EDEEE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a:solidFill>
                  <a:srgbClr val="666666"/>
                </a:solidFill>
              </a:rPr>
              <a:t>A lease allows you to rent equipment from the vendor or the bank for a stated monthly payment, but you don’t own the equipment during the lease term.</a:t>
            </a:r>
          </a:p>
        </p:txBody>
      </p:sp>
      <p:sp>
        <p:nvSpPr>
          <p:cNvPr id="5" name="Rectangle 4">
            <a:extLst>
              <a:ext uri="{FF2B5EF4-FFF2-40B4-BE49-F238E27FC236}">
                <a16:creationId xmlns:a16="http://schemas.microsoft.com/office/drawing/2014/main" id="{EAAF63E9-E1BB-5A35-13F6-B0585571E5EA}"/>
              </a:ext>
            </a:extLst>
          </p:cNvPr>
          <p:cNvSpPr/>
          <p:nvPr/>
        </p:nvSpPr>
        <p:spPr>
          <a:xfrm>
            <a:off x="907077" y="3746149"/>
            <a:ext cx="2833736" cy="1589263"/>
          </a:xfrm>
          <a:prstGeom prst="rect">
            <a:avLst/>
          </a:prstGeom>
          <a:solidFill>
            <a:srgbClr val="EDEEE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a:solidFill>
                  <a:schemeClr val="accent6">
                    <a:lumMod val="75000"/>
                  </a:schemeClr>
                </a:solidFill>
              </a:rPr>
              <a:t>Lender will provide the capital to pay for the purchase. Once you repay the loan, you fully own the equipment. </a:t>
            </a:r>
          </a:p>
        </p:txBody>
      </p:sp>
      <p:sp>
        <p:nvSpPr>
          <p:cNvPr id="6" name="Rectangle 5">
            <a:extLst>
              <a:ext uri="{FF2B5EF4-FFF2-40B4-BE49-F238E27FC236}">
                <a16:creationId xmlns:a16="http://schemas.microsoft.com/office/drawing/2014/main" id="{F69CC7A7-D52B-B1A4-A0E3-056AC0ED3B0C}"/>
              </a:ext>
            </a:extLst>
          </p:cNvPr>
          <p:cNvSpPr/>
          <p:nvPr/>
        </p:nvSpPr>
        <p:spPr>
          <a:xfrm>
            <a:off x="4562475" y="3697974"/>
            <a:ext cx="2833736" cy="1589263"/>
          </a:xfrm>
          <a:prstGeom prst="rect">
            <a:avLst/>
          </a:prstGeom>
          <a:solidFill>
            <a:srgbClr val="EDEEE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a:solidFill>
                  <a:schemeClr val="accent6">
                    <a:lumMod val="75000"/>
                  </a:schemeClr>
                </a:solidFill>
              </a:rPr>
              <a:t>You don’t own the equipment, you rent it.</a:t>
            </a:r>
          </a:p>
        </p:txBody>
      </p:sp>
    </p:spTree>
    <p:extLst>
      <p:ext uri="{BB962C8B-B14F-4D97-AF65-F5344CB8AC3E}">
        <p14:creationId xmlns:p14="http://schemas.microsoft.com/office/powerpoint/2010/main" val="3624119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C090CEA-4E02-314A-BE36-4570161B1DA9}"/>
              </a:ext>
            </a:extLst>
          </p:cNvPr>
          <p:cNvSpPr>
            <a:spLocks noGrp="1"/>
          </p:cNvSpPr>
          <p:nvPr>
            <p:ph type="title"/>
          </p:nvPr>
        </p:nvSpPr>
        <p:spPr>
          <a:xfrm>
            <a:off x="273238" y="283009"/>
            <a:ext cx="8597524" cy="274320"/>
          </a:xfrm>
        </p:spPr>
        <p:txBody>
          <a:bodyPr/>
          <a:lstStyle/>
          <a:p>
            <a:r>
              <a:rPr lang="en-US" dirty="0">
                <a:latin typeface="+mn-lt"/>
              </a:rPr>
              <a:t>Lease vs. Finance Overview</a:t>
            </a:r>
          </a:p>
        </p:txBody>
      </p:sp>
      <p:cxnSp>
        <p:nvCxnSpPr>
          <p:cNvPr id="13" name="Straight Connector 12"/>
          <p:cNvCxnSpPr/>
          <p:nvPr/>
        </p:nvCxnSpPr>
        <p:spPr>
          <a:xfrm>
            <a:off x="-1016000" y="703949"/>
            <a:ext cx="783771" cy="0"/>
          </a:xfrm>
          <a:prstGeom prst="line">
            <a:avLst/>
          </a:prstGeom>
        </p:spPr>
        <p:style>
          <a:lnRef idx="1">
            <a:schemeClr val="accent1"/>
          </a:lnRef>
          <a:fillRef idx="0">
            <a:schemeClr val="accent1"/>
          </a:fillRef>
          <a:effectRef idx="0">
            <a:schemeClr val="accent1"/>
          </a:effectRef>
          <a:fontRef idx="minor">
            <a:schemeClr val="tx1"/>
          </a:fontRef>
        </p:style>
      </p:cxnSp>
      <p:sp>
        <p:nvSpPr>
          <p:cNvPr id="66" name="Text Box 3"/>
          <p:cNvSpPr txBox="1">
            <a:spLocks noChangeArrowheads="1"/>
          </p:cNvSpPr>
          <p:nvPr/>
        </p:nvSpPr>
        <p:spPr bwMode="auto">
          <a:xfrm rot="5400000">
            <a:off x="4379069" y="-3492435"/>
            <a:ext cx="299850" cy="8961120"/>
          </a:xfrm>
          <a:prstGeom prst="rect">
            <a:avLst/>
          </a:prstGeom>
          <a:solidFill>
            <a:srgbClr val="2D1A47"/>
          </a:solidFill>
          <a:ln w="9525">
            <a:noFill/>
            <a:miter lim="800000"/>
            <a:headEnd/>
            <a:tailEnd/>
          </a:ln>
          <a:effectLst>
            <a:outerShdw blurRad="50800" dist="38100" dir="2700000" algn="tl" rotWithShape="0">
              <a:prstClr val="black">
                <a:alpha val="40000"/>
              </a:prstClr>
            </a:outerShdw>
          </a:effectLst>
        </p:spPr>
        <p:txBody>
          <a:bodyPr vert="vert270" anchor="ctr"/>
          <a:lstStyle/>
          <a:p>
            <a:pPr algn="ctr">
              <a:defRPr/>
            </a:pPr>
            <a:r>
              <a:rPr lang="en-US" altLang="en-US" sz="1000" b="1" kern="0" dirty="0">
                <a:solidFill>
                  <a:srgbClr val="FFFFFF"/>
                </a:solidFill>
                <a:ea typeface="MS Mincho" pitchFamily="49" charset="-128"/>
                <a:cs typeface="Times New Roman" pitchFamily="18" charset="0"/>
              </a:rPr>
              <a:t>Lease vs. Finance</a:t>
            </a:r>
          </a:p>
        </p:txBody>
      </p:sp>
      <p:sp>
        <p:nvSpPr>
          <p:cNvPr id="18" name="Rectangle 17"/>
          <p:cNvSpPr/>
          <p:nvPr/>
        </p:nvSpPr>
        <p:spPr>
          <a:xfrm>
            <a:off x="4191000" y="6553200"/>
            <a:ext cx="762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109E133-B873-F3BB-E3D5-6D55CB9D3920}"/>
              </a:ext>
            </a:extLst>
          </p:cNvPr>
          <p:cNvSpPr txBox="1"/>
          <p:nvPr/>
        </p:nvSpPr>
        <p:spPr>
          <a:xfrm>
            <a:off x="273238" y="1600200"/>
            <a:ext cx="6629400" cy="2308324"/>
          </a:xfrm>
          <a:prstGeom prst="rect">
            <a:avLst/>
          </a:prstGeom>
          <a:noFill/>
        </p:spPr>
        <p:txBody>
          <a:bodyPr wrap="square" rtlCol="0">
            <a:spAutoFit/>
          </a:bodyPr>
          <a:lstStyle/>
          <a:p>
            <a:r>
              <a:rPr lang="en-US" dirty="0"/>
              <a:t>Two main types of leases: </a:t>
            </a:r>
          </a:p>
          <a:p>
            <a:pPr marL="285750" indent="-285750">
              <a:buFont typeface="Arial" panose="020B0604020202020204" pitchFamily="34" charset="0"/>
              <a:buChar char="•"/>
            </a:pPr>
            <a:r>
              <a:rPr lang="en-US" dirty="0"/>
              <a:t>Operating Leases </a:t>
            </a:r>
          </a:p>
          <a:p>
            <a:r>
              <a:rPr lang="en-US" dirty="0"/>
              <a:t>Lower monthly payments. Option to buy the equipment at the end of the term for its then fair market value.</a:t>
            </a:r>
          </a:p>
          <a:p>
            <a:endParaRPr lang="en-US" dirty="0"/>
          </a:p>
          <a:p>
            <a:pPr marL="285750" indent="-285750">
              <a:buFont typeface="Arial" panose="020B0604020202020204" pitchFamily="34" charset="0"/>
              <a:buChar char="•"/>
            </a:pPr>
            <a:r>
              <a:rPr lang="en-US" dirty="0"/>
              <a:t>Capital Leases</a:t>
            </a:r>
          </a:p>
          <a:p>
            <a:r>
              <a:rPr lang="en-US" dirty="0"/>
              <a:t>Structured more like a loan so payments are higher than an operating lease. Option to buy the equipment for $1.</a:t>
            </a:r>
          </a:p>
        </p:txBody>
      </p:sp>
    </p:spTree>
    <p:extLst>
      <p:ext uri="{BB962C8B-B14F-4D97-AF65-F5344CB8AC3E}">
        <p14:creationId xmlns:p14="http://schemas.microsoft.com/office/powerpoint/2010/main" val="3073140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C090CEA-4E02-314A-BE36-4570161B1DA9}"/>
              </a:ext>
            </a:extLst>
          </p:cNvPr>
          <p:cNvSpPr>
            <a:spLocks noGrp="1"/>
          </p:cNvSpPr>
          <p:nvPr>
            <p:ph type="title"/>
          </p:nvPr>
        </p:nvSpPr>
        <p:spPr>
          <a:xfrm>
            <a:off x="273238" y="283009"/>
            <a:ext cx="8597524" cy="274320"/>
          </a:xfrm>
        </p:spPr>
        <p:txBody>
          <a:bodyPr/>
          <a:lstStyle/>
          <a:p>
            <a:r>
              <a:rPr lang="en-US" dirty="0">
                <a:latin typeface="+mn-lt"/>
              </a:rPr>
              <a:t>Financing Structures Overview</a:t>
            </a:r>
          </a:p>
        </p:txBody>
      </p:sp>
      <p:cxnSp>
        <p:nvCxnSpPr>
          <p:cNvPr id="13" name="Straight Connector 12"/>
          <p:cNvCxnSpPr/>
          <p:nvPr/>
        </p:nvCxnSpPr>
        <p:spPr>
          <a:xfrm>
            <a:off x="-1016000" y="703949"/>
            <a:ext cx="783771" cy="0"/>
          </a:xfrm>
          <a:prstGeom prst="line">
            <a:avLst/>
          </a:prstGeom>
        </p:spPr>
        <p:style>
          <a:lnRef idx="1">
            <a:schemeClr val="accent1"/>
          </a:lnRef>
          <a:fillRef idx="0">
            <a:schemeClr val="accent1"/>
          </a:fillRef>
          <a:effectRef idx="0">
            <a:schemeClr val="accent1"/>
          </a:effectRef>
          <a:fontRef idx="minor">
            <a:schemeClr val="tx1"/>
          </a:fontRef>
        </p:style>
      </p:cxnSp>
      <p:sp>
        <p:nvSpPr>
          <p:cNvPr id="66" name="Text Box 3"/>
          <p:cNvSpPr txBox="1">
            <a:spLocks noChangeArrowheads="1"/>
          </p:cNvSpPr>
          <p:nvPr/>
        </p:nvSpPr>
        <p:spPr bwMode="auto">
          <a:xfrm rot="5400000">
            <a:off x="4460774" y="-3480898"/>
            <a:ext cx="299850" cy="8961120"/>
          </a:xfrm>
          <a:prstGeom prst="rect">
            <a:avLst/>
          </a:prstGeom>
          <a:solidFill>
            <a:srgbClr val="2D1A47"/>
          </a:solidFill>
          <a:ln w="9525">
            <a:noFill/>
            <a:miter lim="800000"/>
            <a:headEnd/>
            <a:tailEnd/>
          </a:ln>
          <a:effectLst>
            <a:outerShdw blurRad="50800" dist="38100" dir="2700000" algn="tl" rotWithShape="0">
              <a:prstClr val="black">
                <a:alpha val="40000"/>
              </a:prstClr>
            </a:outerShdw>
          </a:effectLst>
        </p:spPr>
        <p:txBody>
          <a:bodyPr vert="vert270" anchor="ctr"/>
          <a:lstStyle/>
          <a:p>
            <a:pPr algn="ctr">
              <a:defRPr/>
            </a:pPr>
            <a:r>
              <a:rPr lang="en-US" altLang="en-US" sz="1200" b="1" kern="0" dirty="0">
                <a:solidFill>
                  <a:srgbClr val="FFFFFF"/>
                </a:solidFill>
                <a:ea typeface="MS Mincho" pitchFamily="49" charset="-128"/>
                <a:cs typeface="Times New Roman" pitchFamily="18" charset="0"/>
              </a:rPr>
              <a:t>Financing Structures</a:t>
            </a:r>
            <a:endParaRPr lang="en-US" altLang="en-US" sz="1000" b="1" kern="0" dirty="0">
              <a:solidFill>
                <a:srgbClr val="FFFFFF"/>
              </a:solidFill>
              <a:ea typeface="MS Mincho" pitchFamily="49" charset="-128"/>
              <a:cs typeface="Times New Roman" pitchFamily="18" charset="0"/>
            </a:endParaRPr>
          </a:p>
        </p:txBody>
      </p:sp>
      <p:sp>
        <p:nvSpPr>
          <p:cNvPr id="67" name="Rectangle 66"/>
          <p:cNvSpPr/>
          <p:nvPr/>
        </p:nvSpPr>
        <p:spPr>
          <a:xfrm>
            <a:off x="126586" y="1563045"/>
            <a:ext cx="2826413" cy="304505"/>
          </a:xfrm>
          <a:prstGeom prst="rect">
            <a:avLst/>
          </a:prstGeom>
          <a:solidFill>
            <a:srgbClr val="7C6992"/>
          </a:solidFill>
          <a:ln w="9525">
            <a:noFill/>
            <a:miter lim="800000"/>
            <a:headEnd/>
            <a:tailEnd/>
          </a:ln>
          <a:effectLst>
            <a:outerShdw blurRad="50800" dist="38100" dir="2700000" algn="tl" rotWithShape="0">
              <a:prstClr val="black">
                <a:alpha val="40000"/>
              </a:prstClr>
            </a:outerShdw>
          </a:effectLst>
        </p:spPr>
        <p:txBody>
          <a:bodyPr anchor="ctr"/>
          <a:lstStyle/>
          <a:p>
            <a:pPr algn="ctr"/>
            <a:r>
              <a:rPr lang="en-US" sz="900" b="1" kern="0" dirty="0">
                <a:solidFill>
                  <a:srgbClr val="FFFFFF"/>
                </a:solidFill>
                <a:ea typeface="MS Mincho" pitchFamily="49" charset="-128"/>
                <a:cs typeface="Times New Roman" pitchFamily="18" charset="0"/>
              </a:rPr>
              <a:t>Loan</a:t>
            </a:r>
            <a:r>
              <a:rPr lang="en-US" sz="900" b="1" kern="0" dirty="0">
                <a:solidFill>
                  <a:srgbClr val="FFFFFF"/>
                </a:solidFill>
                <a:latin typeface="+mj-lt"/>
                <a:ea typeface="MS Mincho" pitchFamily="49" charset="-128"/>
                <a:cs typeface="Times New Roman" pitchFamily="18" charset="0"/>
              </a:rPr>
              <a:t> </a:t>
            </a:r>
          </a:p>
        </p:txBody>
      </p:sp>
      <p:sp>
        <p:nvSpPr>
          <p:cNvPr id="68" name="Rectangle 67"/>
          <p:cNvSpPr/>
          <p:nvPr/>
        </p:nvSpPr>
        <p:spPr>
          <a:xfrm>
            <a:off x="119272" y="2040136"/>
            <a:ext cx="2833736" cy="1513063"/>
          </a:xfrm>
          <a:prstGeom prst="rect">
            <a:avLst/>
          </a:prstGeom>
          <a:solidFill>
            <a:srgbClr val="EDEEE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a:solidFill>
                  <a:srgbClr val="666666"/>
                </a:solidFill>
              </a:rPr>
              <a:t>Client takes immediate possession of the equipment asset, and lender takes a security interest. Fixed, floating and swap rate options are all available.</a:t>
            </a:r>
          </a:p>
        </p:txBody>
      </p:sp>
      <p:sp>
        <p:nvSpPr>
          <p:cNvPr id="69" name="Rectangle 68"/>
          <p:cNvSpPr/>
          <p:nvPr/>
        </p:nvSpPr>
        <p:spPr>
          <a:xfrm>
            <a:off x="3163948" y="1562878"/>
            <a:ext cx="2826413" cy="304505"/>
          </a:xfrm>
          <a:prstGeom prst="rect">
            <a:avLst/>
          </a:prstGeom>
          <a:solidFill>
            <a:srgbClr val="7C6992"/>
          </a:solidFill>
          <a:ln w="9525">
            <a:noFill/>
            <a:miter lim="800000"/>
            <a:headEnd/>
            <a:tailEnd/>
          </a:ln>
          <a:effectLst>
            <a:outerShdw blurRad="50800" dist="38100" dir="2700000" algn="tl" rotWithShape="0">
              <a:prstClr val="black">
                <a:alpha val="40000"/>
              </a:prstClr>
            </a:outerShdw>
          </a:effectLst>
        </p:spPr>
        <p:txBody>
          <a:bodyPr anchor="ctr"/>
          <a:lstStyle/>
          <a:p>
            <a:pPr algn="ctr"/>
            <a:r>
              <a:rPr lang="en-US" sz="900" b="1" kern="0" dirty="0">
                <a:solidFill>
                  <a:srgbClr val="FFFFFF"/>
                </a:solidFill>
                <a:ea typeface="MS Mincho" pitchFamily="49" charset="-128"/>
                <a:cs typeface="Times New Roman" pitchFamily="18" charset="0"/>
              </a:rPr>
              <a:t>$1 Out Capital Lease</a:t>
            </a:r>
          </a:p>
        </p:txBody>
      </p:sp>
      <p:sp>
        <p:nvSpPr>
          <p:cNvPr id="70" name="Rectangle 69"/>
          <p:cNvSpPr/>
          <p:nvPr/>
        </p:nvSpPr>
        <p:spPr>
          <a:xfrm>
            <a:off x="3162275" y="2035219"/>
            <a:ext cx="2833736" cy="1513063"/>
          </a:xfrm>
          <a:prstGeom prst="rect">
            <a:avLst/>
          </a:prstGeom>
          <a:solidFill>
            <a:srgbClr val="EDEEE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a:solidFill>
                  <a:srgbClr val="666666"/>
                </a:solidFill>
              </a:rPr>
              <a:t>A capital lease transfers to the lessee most rights and obligations concerning the leased asset. The asset will be reported on the balance sheet of the lessee throughout the duration of the term. At end of term, full ownership will be transferred to the lessee for a $1 purchase price. </a:t>
            </a:r>
          </a:p>
        </p:txBody>
      </p:sp>
      <p:sp>
        <p:nvSpPr>
          <p:cNvPr id="71" name="Rectangle 70"/>
          <p:cNvSpPr/>
          <p:nvPr/>
        </p:nvSpPr>
        <p:spPr>
          <a:xfrm>
            <a:off x="130139" y="3960618"/>
            <a:ext cx="2826413" cy="304505"/>
          </a:xfrm>
          <a:prstGeom prst="rect">
            <a:avLst/>
          </a:prstGeom>
          <a:solidFill>
            <a:srgbClr val="7C6992"/>
          </a:solidFill>
          <a:ln w="9525">
            <a:noFill/>
            <a:miter lim="800000"/>
            <a:headEnd/>
            <a:tailEnd/>
          </a:ln>
          <a:effectLst>
            <a:outerShdw blurRad="50800" dist="38100" dir="2700000" algn="tl" rotWithShape="0">
              <a:prstClr val="black">
                <a:alpha val="40000"/>
              </a:prstClr>
            </a:outerShdw>
          </a:effectLst>
        </p:spPr>
        <p:txBody>
          <a:bodyPr anchor="ctr"/>
          <a:lstStyle/>
          <a:p>
            <a:pPr algn="ctr"/>
            <a:r>
              <a:rPr lang="en-US" sz="900" b="1" kern="0" dirty="0">
                <a:solidFill>
                  <a:srgbClr val="FFFFFF"/>
                </a:solidFill>
                <a:ea typeface="MS Mincho" pitchFamily="49" charset="-128"/>
                <a:cs typeface="Times New Roman" pitchFamily="18" charset="0"/>
              </a:rPr>
              <a:t>First Amendment Lease</a:t>
            </a:r>
          </a:p>
        </p:txBody>
      </p:sp>
      <p:sp>
        <p:nvSpPr>
          <p:cNvPr id="72" name="Rectangle 71"/>
          <p:cNvSpPr/>
          <p:nvPr/>
        </p:nvSpPr>
        <p:spPr>
          <a:xfrm>
            <a:off x="130139" y="4354337"/>
            <a:ext cx="2833736" cy="1589263"/>
          </a:xfrm>
          <a:prstGeom prst="rect">
            <a:avLst/>
          </a:prstGeom>
          <a:solidFill>
            <a:srgbClr val="EDEEE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a:solidFill>
                  <a:srgbClr val="666666"/>
                </a:solidFill>
              </a:rPr>
              <a:t>A First Amendment lease is a lease with a base term similar to a FMV structure. At the end of the original term, the lessee has the option to purchase the equipment for a stated amount, or renew the lease for a defined period, after which the lessee has the opportunity to purchase the equipment at fair market value or return the equipment.</a:t>
            </a:r>
          </a:p>
        </p:txBody>
      </p:sp>
      <p:sp>
        <p:nvSpPr>
          <p:cNvPr id="73" name="Rectangle 72"/>
          <p:cNvSpPr/>
          <p:nvPr/>
        </p:nvSpPr>
        <p:spPr>
          <a:xfrm>
            <a:off x="6157976" y="1565375"/>
            <a:ext cx="2823003" cy="304505"/>
          </a:xfrm>
          <a:prstGeom prst="rect">
            <a:avLst/>
          </a:prstGeom>
          <a:solidFill>
            <a:srgbClr val="7C6992"/>
          </a:solidFill>
          <a:ln w="9525">
            <a:noFill/>
            <a:miter lim="800000"/>
            <a:headEnd/>
            <a:tailEnd/>
          </a:ln>
          <a:effectLst>
            <a:outerShdw blurRad="50800" dist="38100" dir="2700000" algn="tl" rotWithShape="0">
              <a:prstClr val="black">
                <a:alpha val="40000"/>
              </a:prstClr>
            </a:outerShdw>
          </a:effectLst>
        </p:spPr>
        <p:txBody>
          <a:bodyPr anchor="ctr"/>
          <a:lstStyle/>
          <a:p>
            <a:pPr algn="ctr"/>
            <a:r>
              <a:rPr lang="en-US" sz="900" b="1" kern="0" dirty="0">
                <a:solidFill>
                  <a:srgbClr val="FFFFFF"/>
                </a:solidFill>
                <a:ea typeface="MS Mincho" pitchFamily="49" charset="-128"/>
                <a:cs typeface="Times New Roman" pitchFamily="18" charset="0"/>
              </a:rPr>
              <a:t>Fair Market Value Lease (“FMV”)</a:t>
            </a:r>
          </a:p>
        </p:txBody>
      </p:sp>
      <p:sp>
        <p:nvSpPr>
          <p:cNvPr id="74" name="Rectangle 73"/>
          <p:cNvSpPr/>
          <p:nvPr/>
        </p:nvSpPr>
        <p:spPr>
          <a:xfrm>
            <a:off x="6194411" y="2042148"/>
            <a:ext cx="2830317" cy="1518754"/>
          </a:xfrm>
          <a:prstGeom prst="rect">
            <a:avLst/>
          </a:prstGeom>
          <a:solidFill>
            <a:srgbClr val="EDEEE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a:solidFill>
                  <a:srgbClr val="666666"/>
                </a:solidFill>
              </a:rPr>
              <a:t>FMV leases are structured where the lessor rents the equipment to the lessee, who typically deducts rents as an expense for tax purposes. At end of term, the lessee has the right, but not the obligation, to buy the leased asset for a price that represents the item’s then-current value.</a:t>
            </a:r>
          </a:p>
        </p:txBody>
      </p:sp>
      <p:sp>
        <p:nvSpPr>
          <p:cNvPr id="75" name="Rectangle 74"/>
          <p:cNvSpPr/>
          <p:nvPr/>
        </p:nvSpPr>
        <p:spPr>
          <a:xfrm>
            <a:off x="3167926" y="3960618"/>
            <a:ext cx="2815142" cy="304505"/>
          </a:xfrm>
          <a:prstGeom prst="rect">
            <a:avLst/>
          </a:prstGeom>
          <a:solidFill>
            <a:srgbClr val="7C6992"/>
          </a:solidFill>
          <a:ln w="9525">
            <a:noFill/>
            <a:miter lim="800000"/>
            <a:headEnd/>
            <a:tailEnd/>
          </a:ln>
          <a:effectLst>
            <a:outerShdw blurRad="50800" dist="38100" dir="2700000" algn="tl" rotWithShape="0">
              <a:prstClr val="black">
                <a:alpha val="40000"/>
              </a:prstClr>
            </a:outerShdw>
          </a:effectLst>
        </p:spPr>
        <p:txBody>
          <a:bodyPr anchor="ctr"/>
          <a:lstStyle/>
          <a:p>
            <a:pPr algn="ctr"/>
            <a:r>
              <a:rPr lang="en-US" sz="900" b="1" kern="0" dirty="0">
                <a:solidFill>
                  <a:srgbClr val="FFFFFF"/>
                </a:solidFill>
                <a:ea typeface="MS Mincho" pitchFamily="49" charset="-128"/>
                <a:cs typeface="Times New Roman" pitchFamily="18" charset="0"/>
              </a:rPr>
              <a:t>Synthetic Lease</a:t>
            </a:r>
          </a:p>
        </p:txBody>
      </p:sp>
      <p:sp>
        <p:nvSpPr>
          <p:cNvPr id="76" name="Rectangle 75"/>
          <p:cNvSpPr/>
          <p:nvPr/>
        </p:nvSpPr>
        <p:spPr>
          <a:xfrm>
            <a:off x="3167925" y="4375435"/>
            <a:ext cx="2822436" cy="1568165"/>
          </a:xfrm>
          <a:prstGeom prst="rect">
            <a:avLst/>
          </a:prstGeom>
          <a:solidFill>
            <a:srgbClr val="EDEEE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a:solidFill>
                  <a:srgbClr val="666666"/>
                </a:solidFill>
              </a:rPr>
              <a:t>A synthetic lease is structured as a tax lease for accounting purposes and a loan for tax purposes. The client will guarantee a portion of the residual amount as indicated in the lease agreement.</a:t>
            </a:r>
          </a:p>
        </p:txBody>
      </p:sp>
      <p:sp>
        <p:nvSpPr>
          <p:cNvPr id="77" name="Rectangle 76"/>
          <p:cNvSpPr/>
          <p:nvPr/>
        </p:nvSpPr>
        <p:spPr>
          <a:xfrm>
            <a:off x="6194412" y="3960618"/>
            <a:ext cx="2815142" cy="304505"/>
          </a:xfrm>
          <a:prstGeom prst="rect">
            <a:avLst/>
          </a:prstGeom>
          <a:solidFill>
            <a:srgbClr val="7C6992"/>
          </a:solidFill>
          <a:ln w="9525">
            <a:noFill/>
            <a:miter lim="800000"/>
            <a:headEnd/>
            <a:tailEnd/>
          </a:ln>
          <a:effectLst>
            <a:outerShdw blurRad="50800" dist="38100" dir="2700000" algn="tl" rotWithShape="0">
              <a:prstClr val="black">
                <a:alpha val="40000"/>
              </a:prstClr>
            </a:outerShdw>
          </a:effectLst>
        </p:spPr>
        <p:txBody>
          <a:bodyPr anchor="ctr"/>
          <a:lstStyle/>
          <a:p>
            <a:pPr algn="ctr"/>
            <a:r>
              <a:rPr lang="en-US" sz="900" b="1" kern="0" dirty="0">
                <a:solidFill>
                  <a:srgbClr val="FFFFFF"/>
                </a:solidFill>
                <a:ea typeface="MS Mincho" pitchFamily="49" charset="-128"/>
                <a:cs typeface="Times New Roman" pitchFamily="18" charset="0"/>
              </a:rPr>
              <a:t>TRAC and Split TRAC Lease</a:t>
            </a:r>
          </a:p>
        </p:txBody>
      </p:sp>
      <p:sp>
        <p:nvSpPr>
          <p:cNvPr id="78" name="Rectangle 77"/>
          <p:cNvSpPr/>
          <p:nvPr/>
        </p:nvSpPr>
        <p:spPr>
          <a:xfrm>
            <a:off x="6194411" y="4375435"/>
            <a:ext cx="2822436" cy="1568165"/>
          </a:xfrm>
          <a:prstGeom prst="rect">
            <a:avLst/>
          </a:prstGeom>
          <a:solidFill>
            <a:srgbClr val="EDEEE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a:solidFill>
                  <a:srgbClr val="666666"/>
                </a:solidFill>
              </a:rPr>
              <a:t>Split TRAC and regular TRAC structures are designed to finance licensed and titled motor vehicles used for the client’s business. The client guarantees all of the TRAC amount in a TRAC lease, or a designated portion of the TRAC amount in a Split TRAC lease as indicated in the lease agreement.</a:t>
            </a:r>
          </a:p>
        </p:txBody>
      </p:sp>
    </p:spTree>
    <p:extLst>
      <p:ext uri="{BB962C8B-B14F-4D97-AF65-F5344CB8AC3E}">
        <p14:creationId xmlns:p14="http://schemas.microsoft.com/office/powerpoint/2010/main" val="1949330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C090CEA-4E02-314A-BE36-4570161B1DA9}"/>
              </a:ext>
            </a:extLst>
          </p:cNvPr>
          <p:cNvSpPr>
            <a:spLocks noGrp="1"/>
          </p:cNvSpPr>
          <p:nvPr>
            <p:ph type="title"/>
          </p:nvPr>
        </p:nvSpPr>
        <p:spPr>
          <a:xfrm>
            <a:off x="273238" y="283009"/>
            <a:ext cx="8597524" cy="274320"/>
          </a:xfrm>
        </p:spPr>
        <p:txBody>
          <a:bodyPr/>
          <a:lstStyle/>
          <a:p>
            <a:r>
              <a:rPr lang="en-US" dirty="0">
                <a:latin typeface="+mn-lt"/>
              </a:rPr>
              <a:t>Pros and Cons</a:t>
            </a:r>
          </a:p>
        </p:txBody>
      </p:sp>
      <p:cxnSp>
        <p:nvCxnSpPr>
          <p:cNvPr id="13" name="Straight Connector 12"/>
          <p:cNvCxnSpPr/>
          <p:nvPr/>
        </p:nvCxnSpPr>
        <p:spPr>
          <a:xfrm>
            <a:off x="-1016000" y="703949"/>
            <a:ext cx="783771"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4191000" y="6553200"/>
            <a:ext cx="762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41AF772D-F326-4B60-79DD-8AEB1706A8C9}"/>
              </a:ext>
            </a:extLst>
          </p:cNvPr>
          <p:cNvSpPr txBox="1"/>
          <p:nvPr/>
        </p:nvSpPr>
        <p:spPr>
          <a:xfrm>
            <a:off x="609600" y="914400"/>
            <a:ext cx="6096000" cy="2308324"/>
          </a:xfrm>
          <a:prstGeom prst="rect">
            <a:avLst/>
          </a:prstGeom>
          <a:noFill/>
        </p:spPr>
        <p:txBody>
          <a:bodyPr wrap="square" rtlCol="0">
            <a:spAutoFit/>
          </a:bodyPr>
          <a:lstStyle/>
          <a:p>
            <a:r>
              <a:rPr lang="en-US" dirty="0"/>
              <a:t>Leasing:</a:t>
            </a:r>
          </a:p>
          <a:p>
            <a:pPr marL="285750" indent="-285750">
              <a:buFont typeface="Arial" panose="020B0604020202020204" pitchFamily="34" charset="0"/>
              <a:buChar char="•"/>
            </a:pPr>
            <a:r>
              <a:rPr lang="en-US" dirty="0"/>
              <a:t>Beneficial when the equipment you need will become outdated in a few years</a:t>
            </a:r>
          </a:p>
          <a:p>
            <a:pPr marL="285750" indent="-285750">
              <a:buFont typeface="Arial" panose="020B0604020202020204" pitchFamily="34" charset="0"/>
              <a:buChar char="•"/>
            </a:pPr>
            <a:r>
              <a:rPr lang="en-US" dirty="0"/>
              <a:t>Generally requires no money down</a:t>
            </a:r>
          </a:p>
          <a:p>
            <a:pPr marL="285750" indent="-285750">
              <a:buFont typeface="Arial" panose="020B0604020202020204" pitchFamily="34" charset="0"/>
              <a:buChar char="•"/>
            </a:pPr>
            <a:r>
              <a:rPr lang="en-US" dirty="0"/>
              <a:t>Generally requires no additional collateral</a:t>
            </a:r>
          </a:p>
          <a:p>
            <a:pPr marL="285750" indent="-285750">
              <a:buFont typeface="Arial" panose="020B0604020202020204" pitchFamily="34" charset="0"/>
              <a:buChar char="•"/>
            </a:pPr>
            <a:r>
              <a:rPr lang="en-US" dirty="0"/>
              <a:t>Keep cash for other business expenses</a:t>
            </a:r>
          </a:p>
          <a:p>
            <a:pPr marL="285750" indent="-285750">
              <a:buFont typeface="Arial" panose="020B0604020202020204" pitchFamily="34" charset="0"/>
              <a:buChar char="•"/>
            </a:pPr>
            <a:r>
              <a:rPr lang="en-US" dirty="0"/>
              <a:t>At the end you can purchase the equipment, refinance and keep paying or return the equipment</a:t>
            </a:r>
          </a:p>
        </p:txBody>
      </p:sp>
      <p:sp>
        <p:nvSpPr>
          <p:cNvPr id="3" name="TextBox 2">
            <a:extLst>
              <a:ext uri="{FF2B5EF4-FFF2-40B4-BE49-F238E27FC236}">
                <a16:creationId xmlns:a16="http://schemas.microsoft.com/office/drawing/2014/main" id="{E3CB27E9-E1EC-06EA-32F0-EB932AF2ACEE}"/>
              </a:ext>
            </a:extLst>
          </p:cNvPr>
          <p:cNvSpPr txBox="1"/>
          <p:nvPr/>
        </p:nvSpPr>
        <p:spPr>
          <a:xfrm>
            <a:off x="609600" y="3222724"/>
            <a:ext cx="7162800" cy="646331"/>
          </a:xfrm>
          <a:prstGeom prst="rect">
            <a:avLst/>
          </a:prstGeom>
          <a:noFill/>
        </p:spPr>
        <p:txBody>
          <a:bodyPr wrap="square" rtlCol="0">
            <a:spAutoFit/>
          </a:bodyPr>
          <a:lstStyle/>
          <a:p>
            <a:r>
              <a:rPr lang="en-US" dirty="0"/>
              <a:t>Cons: If you purchase the equipment at lease end, you could end up paying more. </a:t>
            </a:r>
          </a:p>
        </p:txBody>
      </p:sp>
      <p:sp>
        <p:nvSpPr>
          <p:cNvPr id="4" name="TextBox 3">
            <a:extLst>
              <a:ext uri="{FF2B5EF4-FFF2-40B4-BE49-F238E27FC236}">
                <a16:creationId xmlns:a16="http://schemas.microsoft.com/office/drawing/2014/main" id="{7E128801-3DE2-3A3C-1E8C-43021BDB542C}"/>
              </a:ext>
            </a:extLst>
          </p:cNvPr>
          <p:cNvSpPr txBox="1"/>
          <p:nvPr/>
        </p:nvSpPr>
        <p:spPr>
          <a:xfrm>
            <a:off x="638175" y="4287797"/>
            <a:ext cx="6096000" cy="1200329"/>
          </a:xfrm>
          <a:prstGeom prst="rect">
            <a:avLst/>
          </a:prstGeom>
          <a:noFill/>
        </p:spPr>
        <p:txBody>
          <a:bodyPr wrap="square" rtlCol="0">
            <a:spAutoFit/>
          </a:bodyPr>
          <a:lstStyle/>
          <a:p>
            <a:r>
              <a:rPr lang="en-US" dirty="0"/>
              <a:t>Loans: </a:t>
            </a:r>
          </a:p>
          <a:p>
            <a:pPr marL="285750" indent="-285750">
              <a:buFont typeface="Arial" panose="020B0604020202020204" pitchFamily="34" charset="0"/>
              <a:buChar char="•"/>
            </a:pPr>
            <a:r>
              <a:rPr lang="en-US" dirty="0"/>
              <a:t>Self-collateralized, lender can take the equipment and sell it </a:t>
            </a:r>
          </a:p>
          <a:p>
            <a:pPr marL="285750" indent="-285750">
              <a:buFont typeface="Arial" panose="020B0604020202020204" pitchFamily="34" charset="0"/>
              <a:buChar char="•"/>
            </a:pPr>
            <a:r>
              <a:rPr lang="en-US" dirty="0"/>
              <a:t>You own the equipment</a:t>
            </a:r>
          </a:p>
        </p:txBody>
      </p:sp>
      <p:sp>
        <p:nvSpPr>
          <p:cNvPr id="5" name="TextBox 4">
            <a:extLst>
              <a:ext uri="{FF2B5EF4-FFF2-40B4-BE49-F238E27FC236}">
                <a16:creationId xmlns:a16="http://schemas.microsoft.com/office/drawing/2014/main" id="{2A9DA353-BEA2-5B5A-4774-549D7C11BE7A}"/>
              </a:ext>
            </a:extLst>
          </p:cNvPr>
          <p:cNvSpPr txBox="1"/>
          <p:nvPr/>
        </p:nvSpPr>
        <p:spPr>
          <a:xfrm>
            <a:off x="638174" y="5459551"/>
            <a:ext cx="7134225" cy="369332"/>
          </a:xfrm>
          <a:prstGeom prst="rect">
            <a:avLst/>
          </a:prstGeom>
          <a:noFill/>
        </p:spPr>
        <p:txBody>
          <a:bodyPr wrap="square" rtlCol="0">
            <a:spAutoFit/>
          </a:bodyPr>
          <a:lstStyle/>
          <a:p>
            <a:r>
              <a:rPr lang="en-US" dirty="0"/>
              <a:t>Cons: Considered higher risk so down payment may be required</a:t>
            </a:r>
          </a:p>
        </p:txBody>
      </p:sp>
    </p:spTree>
    <p:extLst>
      <p:ext uri="{BB962C8B-B14F-4D97-AF65-F5344CB8AC3E}">
        <p14:creationId xmlns:p14="http://schemas.microsoft.com/office/powerpoint/2010/main" val="3658853388"/>
      </p:ext>
    </p:extLst>
  </p:cSld>
  <p:clrMapOvr>
    <a:masterClrMapping/>
  </p:clrMapOvr>
</p:sld>
</file>

<file path=ppt/theme/theme1.xml><?xml version="1.0" encoding="utf-8"?>
<a:theme xmlns:a="http://schemas.openxmlformats.org/drawingml/2006/main" name="Truist Securities 4x3 on-screen show_061920">
  <a:themeElements>
    <a:clrScheme name="Truist Securities 052120 1">
      <a:dk1>
        <a:srgbClr val="464646"/>
      </a:dk1>
      <a:lt1>
        <a:srgbClr val="FFFFFF"/>
      </a:lt1>
      <a:dk2>
        <a:srgbClr val="2E1A47"/>
      </a:dk2>
      <a:lt2>
        <a:srgbClr val="A8A8A8"/>
      </a:lt2>
      <a:accent1>
        <a:srgbClr val="2E1A47"/>
      </a:accent1>
      <a:accent2>
        <a:srgbClr val="AFABC9"/>
      </a:accent2>
      <a:accent3>
        <a:srgbClr val="7C6992"/>
      </a:accent3>
      <a:accent4>
        <a:srgbClr val="B0E0E2"/>
      </a:accent4>
      <a:accent5>
        <a:srgbClr val="C9C9C9"/>
      </a:accent5>
      <a:accent6>
        <a:srgbClr val="707070"/>
      </a:accent6>
      <a:hlink>
        <a:srgbClr val="0563C1"/>
      </a:hlink>
      <a:folHlink>
        <a:srgbClr val="AFABC9"/>
      </a:folHlink>
    </a:clrScheme>
    <a:fontScheme name="Truist Securiti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ruist Securities 4x3 on-screen show_061920" id="{BDC05E67-02B5-4E4F-A5AC-C8E0263F634B}" vid="{4DD39DF8-2C99-D949-BD83-E149E9260F7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F42E55FBC03C4CA903E593D1CF5852" ma:contentTypeVersion="3" ma:contentTypeDescription="Create a new document." ma:contentTypeScope="" ma:versionID="76a578d6eafdb89b04bf4804d7f54b77">
  <xsd:schema xmlns:xsd="http://www.w3.org/2001/XMLSchema" xmlns:xs="http://www.w3.org/2001/XMLSchema" xmlns:p="http://schemas.microsoft.com/office/2006/metadata/properties" xmlns:ns2="8390fac8-3679-4f76-836d-3347d87e9e82" xmlns:ns3="0c20999e-65fa-4b22-9bce-d1630f327d40" targetNamespace="http://schemas.microsoft.com/office/2006/metadata/properties" ma:root="true" ma:fieldsID="dfd058b8a0c04cd405db9ecbf600b6e9" ns2:_="" ns3:_="">
    <xsd:import namespace="8390fac8-3679-4f76-836d-3347d87e9e82"/>
    <xsd:import namespace="0c20999e-65fa-4b22-9bce-d1630f327d40"/>
    <xsd:element name="properties">
      <xsd:complexType>
        <xsd:sequence>
          <xsd:element name="documentManagement">
            <xsd:complexType>
              <xsd:all>
                <xsd:element ref="ns2:SPDataClassifi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90fac8-3679-4f76-836d-3347d87e9e82" elementFormDefault="qualified">
    <xsd:import namespace="http://schemas.microsoft.com/office/2006/documentManagement/types"/>
    <xsd:import namespace="http://schemas.microsoft.com/office/infopath/2007/PartnerControls"/>
    <xsd:element name="SPDataClassification" ma:index="8" nillable="true" ma:displayName="SPDataClassification" ma:internalName="SPDataClassifica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c20999e-65fa-4b22-9bce-d1630f327d40"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PDataClassification xmlns="8390fac8-3679-4f76-836d-3347d87e9e8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E159BB-88C6-4E78-99CE-E88FCA5DB6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90fac8-3679-4f76-836d-3347d87e9e82"/>
    <ds:schemaRef ds:uri="0c20999e-65fa-4b22-9bce-d1630f327d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1BD7811-9F63-454E-B2EB-B7A798A4CE69}">
  <ds:schemaRefs>
    <ds:schemaRef ds:uri="http://schemas.microsoft.com/office/2006/metadata/properties"/>
    <ds:schemaRef ds:uri="http://schemas.microsoft.com/office/infopath/2007/PartnerControls"/>
    <ds:schemaRef ds:uri="8390fac8-3679-4f76-836d-3347d87e9e82"/>
  </ds:schemaRefs>
</ds:datastoreItem>
</file>

<file path=customXml/itemProps3.xml><?xml version="1.0" encoding="utf-8"?>
<ds:datastoreItem xmlns:ds="http://schemas.openxmlformats.org/officeDocument/2006/customXml" ds:itemID="{3A05B65C-9D35-43C9-B667-DA5529E1A07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22710</TotalTime>
  <Words>1005</Words>
  <Application>Microsoft Office PowerPoint</Application>
  <PresentationFormat>On-screen Show (4:3)</PresentationFormat>
  <Paragraphs>105</Paragraphs>
  <Slides>12</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System Font Regular</vt:lpstr>
      <vt:lpstr>Wingdings</vt:lpstr>
      <vt:lpstr>Truist Securities 4x3 on-screen show_061920</vt:lpstr>
      <vt:lpstr>Truist Financial Education  Equipment Financing: Do’s and Don’ts </vt:lpstr>
      <vt:lpstr>PowerPoint Presentation</vt:lpstr>
      <vt:lpstr>AGENDA</vt:lpstr>
      <vt:lpstr>Why Should I Finance?</vt:lpstr>
      <vt:lpstr>General Process for a Line</vt:lpstr>
      <vt:lpstr>Lease vs. Finance Overview</vt:lpstr>
      <vt:lpstr>Lease vs. Finance Overview</vt:lpstr>
      <vt:lpstr>Financing Structures Overview</vt:lpstr>
      <vt:lpstr>Pros and Cons</vt:lpstr>
      <vt:lpstr>Which is Right?</vt:lpstr>
      <vt:lpstr>Key Takeaways</vt:lpstr>
      <vt:lpstr>Key Takeaways</vt:lpstr>
    </vt:vector>
  </TitlesOfParts>
  <Company>SunTrust Banks,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Truist Equipment Finance Overview (Cont.)</dc:title>
  <dc:creator>Chiscop.Kate</dc:creator>
  <cp:lastModifiedBy>Lepkowicz, Maria</cp:lastModifiedBy>
  <cp:revision>219</cp:revision>
  <dcterms:created xsi:type="dcterms:W3CDTF">2020-12-08T20:50:08Z</dcterms:created>
  <dcterms:modified xsi:type="dcterms:W3CDTF">2023-12-04T14:09:06Z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a32e4469-a8de-475e-962a-75dc87a75a61</vt:lpwstr>
  </property>
  <property fmtid="{D5CDD505-2E9C-101B-9397-08002B2CF9AE}" pid="3" name="DataRiskClassification">
    <vt:lpwstr>Internal</vt:lpwstr>
  </property>
  <property fmtid="{D5CDD505-2E9C-101B-9397-08002B2CF9AE}" pid="4" name="ContentTypeId">
    <vt:lpwstr>0x010100DEF42E55FBC03C4CA903E593D1CF5852</vt:lpwstr>
  </property>
</Properties>
</file>