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62" r:id="rId5"/>
    <p:sldId id="280" r:id="rId6"/>
    <p:sldId id="281" r:id="rId7"/>
    <p:sldId id="279" r:id="rId8"/>
    <p:sldId id="282" r:id="rId9"/>
    <p:sldId id="274" r:id="rId10"/>
    <p:sldId id="273" r:id="rId11"/>
    <p:sldId id="272" r:id="rId12"/>
    <p:sldId id="271" r:id="rId13"/>
    <p:sldId id="276" r:id="rId14"/>
    <p:sldId id="277"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ber, Adam" initials="BA" lastIdx="1" clrIdx="0">
    <p:extLst>
      <p:ext uri="{19B8F6BF-5375-455C-9EA6-DF929625EA0E}">
        <p15:presenceInfo xmlns:p15="http://schemas.microsoft.com/office/powerpoint/2012/main" userId="S::Adam.Bober@truist.com::596fa136-4049-4ce0-af32-7eb7f93716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1A47"/>
    <a:srgbClr val="464646"/>
    <a:srgbClr val="AFABC9"/>
    <a:srgbClr val="000000"/>
    <a:srgbClr val="7C6992"/>
    <a:srgbClr val="2B8A8C"/>
    <a:srgbClr val="FBB74C"/>
    <a:srgbClr val="68A1D8"/>
    <a:srgbClr val="EDE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5F2724-AC8F-44D2-8CE9-CFB1CA495E54}" v="16" dt="2023-12-01T21:19:20.5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40" autoAdjust="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7355F4-A356-4F8E-8969-47C4D350C6F1}" type="datetimeFigureOut">
              <a:rPr lang="en-US" smtClean="0"/>
              <a:t>12/4/2023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654855-F76B-4060-8222-C23B92FA2C43}" type="slidenum">
              <a:rPr lang="en-US" smtClean="0"/>
              <a:t>‹#›</a:t>
            </a:fld>
            <a:endParaRPr lang="en-US"/>
          </a:p>
        </p:txBody>
      </p:sp>
    </p:spTree>
    <p:extLst>
      <p:ext uri="{BB962C8B-B14F-4D97-AF65-F5344CB8AC3E}">
        <p14:creationId xmlns:p14="http://schemas.microsoft.com/office/powerpoint/2010/main" val="2611272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C5528C-B2E1-5B49-9B1D-A63B15224057}" type="slidenum">
              <a:rPr lang="en-US" smtClean="0"/>
              <a:t>1</a:t>
            </a:fld>
            <a:endParaRPr lang="en-US" dirty="0"/>
          </a:p>
        </p:txBody>
      </p:sp>
    </p:spTree>
    <p:extLst>
      <p:ext uri="{BB962C8B-B14F-4D97-AF65-F5344CB8AC3E}">
        <p14:creationId xmlns:p14="http://schemas.microsoft.com/office/powerpoint/2010/main" val="2721138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6C35EC-5FB1-DF4F-B000-A63A5988C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96116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6C35EC-5FB1-DF4F-B000-A63A5988C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1211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6C35EC-5FB1-DF4F-B000-A63A5988C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2909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6C35EC-5FB1-DF4F-B000-A63A5988C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28621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6C35EC-5FB1-DF4F-B000-A63A5988C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9689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6C35EC-5FB1-DF4F-B000-A63A5988C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8787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6C35EC-5FB1-DF4F-B000-A63A5988C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2415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278036" y="3130305"/>
            <a:ext cx="3706888" cy="1655762"/>
          </a:xfrm>
        </p:spPr>
        <p:txBody>
          <a:bodyPr anchor="t">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rgbClr val="2D1A46"/>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278036" y="1829191"/>
            <a:ext cx="3706888" cy="1204277"/>
          </a:xfrm>
        </p:spPr>
        <p:txBody>
          <a:bodyPr anchor="b" anchorCtr="0">
            <a:noAutofit/>
          </a:bodyPr>
          <a:lstStyle>
            <a:lvl1pPr algn="l">
              <a:lnSpc>
                <a:spcPct val="85000"/>
              </a:lnSpc>
              <a:defRPr sz="3300">
                <a:solidFill>
                  <a:schemeClr val="tx2"/>
                </a:solidFill>
              </a:defRPr>
            </a:lvl1pPr>
          </a:lstStyle>
          <a:p>
            <a:r>
              <a:rPr lang="en-US" noProof="0" dirty="0"/>
              <a:t>Truist presentation title here</a:t>
            </a:r>
          </a:p>
        </p:txBody>
      </p:sp>
      <p:sp>
        <p:nvSpPr>
          <p:cNvPr id="34" name="Disclaimer">
            <a:extLst>
              <a:ext uri="{FF2B5EF4-FFF2-40B4-BE49-F238E27FC236}">
                <a16:creationId xmlns:a16="http://schemas.microsoft.com/office/drawing/2014/main" id="{252DB3A2-F93E-EB4B-829B-9025C7CD4429}"/>
              </a:ext>
            </a:extLst>
          </p:cNvPr>
          <p:cNvSpPr txBox="1"/>
          <p:nvPr/>
        </p:nvSpPr>
        <p:spPr>
          <a:xfrm>
            <a:off x="273485" y="6293164"/>
            <a:ext cx="4508065" cy="92333"/>
          </a:xfrm>
          <a:prstGeom prst="rect">
            <a:avLst/>
          </a:prstGeom>
          <a:noFill/>
        </p:spPr>
        <p:txBody>
          <a:bodyPr wrap="square" lIns="0" tIns="0" rIns="0" bIns="0" rtlCol="0" anchor="b">
            <a:spAutoFit/>
          </a:bodyPr>
          <a:lstStyle/>
          <a:p>
            <a:r>
              <a:rPr lang="en-GB" sz="600" dirty="0">
                <a:solidFill>
                  <a:srgbClr val="2E1A47"/>
                </a:solidFill>
                <a:cs typeface="Arial" panose="020B0604020202020204" pitchFamily="34" charset="0"/>
              </a:rPr>
              <a:t>© 2020 Truist Financial Corporation. Truist, Truist purple, and the Truist logo are service marks of Truist Financial Corporation.</a:t>
            </a:r>
          </a:p>
        </p:txBody>
      </p:sp>
    </p:spTree>
    <p:extLst>
      <p:ext uri="{BB962C8B-B14F-4D97-AF65-F5344CB8AC3E}">
        <p14:creationId xmlns:p14="http://schemas.microsoft.com/office/powerpoint/2010/main" val="894373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2142F3C7-090D-204B-BD1B-C74974D698C9}"/>
              </a:ext>
            </a:extLst>
          </p:cNvPr>
          <p:cNvSpPr/>
          <p:nvPr/>
        </p:nvSpPr>
        <p:spPr>
          <a:xfrm>
            <a:off x="279400" y="368300"/>
            <a:ext cx="3872795" cy="3862657"/>
          </a:xfrm>
          <a:custGeom>
            <a:avLst/>
            <a:gdLst>
              <a:gd name="connsiteX0" fmla="*/ 331232 w 3872795"/>
              <a:gd name="connsiteY0" fmla="*/ 0 h 3862657"/>
              <a:gd name="connsiteX1" fmla="*/ 642144 w 3872795"/>
              <a:gd name="connsiteY1" fmla="*/ 0 h 3862657"/>
              <a:gd name="connsiteX2" fmla="*/ 1656119 w 3872795"/>
              <a:gd name="connsiteY2" fmla="*/ 0 h 3862657"/>
              <a:gd name="connsiteX3" fmla="*/ 2216676 w 3872795"/>
              <a:gd name="connsiteY3" fmla="*/ 0 h 3862657"/>
              <a:gd name="connsiteX4" fmla="*/ 3541563 w 3872795"/>
              <a:gd name="connsiteY4" fmla="*/ 0 h 3862657"/>
              <a:gd name="connsiteX5" fmla="*/ 3872795 w 3872795"/>
              <a:gd name="connsiteY5" fmla="*/ 331232 h 3862657"/>
              <a:gd name="connsiteX6" fmla="*/ 3872795 w 3872795"/>
              <a:gd name="connsiteY6" fmla="*/ 642144 h 3862657"/>
              <a:gd name="connsiteX7" fmla="*/ 3872795 w 3872795"/>
              <a:gd name="connsiteY7" fmla="*/ 1686441 h 3862657"/>
              <a:gd name="connsiteX8" fmla="*/ 3872795 w 3872795"/>
              <a:gd name="connsiteY8" fmla="*/ 2176216 h 3862657"/>
              <a:gd name="connsiteX9" fmla="*/ 3872795 w 3872795"/>
              <a:gd name="connsiteY9" fmla="*/ 3210644 h 3862657"/>
              <a:gd name="connsiteX10" fmla="*/ 3872795 w 3872795"/>
              <a:gd name="connsiteY10" fmla="*/ 3531425 h 3862657"/>
              <a:gd name="connsiteX11" fmla="*/ 3541563 w 3872795"/>
              <a:gd name="connsiteY11" fmla="*/ 3862657 h 3862657"/>
              <a:gd name="connsiteX12" fmla="*/ 2880320 w 3872795"/>
              <a:gd name="connsiteY12" fmla="*/ 3862657 h 3862657"/>
              <a:gd name="connsiteX13" fmla="*/ 2216676 w 3872795"/>
              <a:gd name="connsiteY13" fmla="*/ 3862657 h 3862657"/>
              <a:gd name="connsiteX14" fmla="*/ 1656119 w 3872795"/>
              <a:gd name="connsiteY14" fmla="*/ 3862657 h 3862657"/>
              <a:gd name="connsiteX15" fmla="*/ 936104 w 3872795"/>
              <a:gd name="connsiteY15" fmla="*/ 3862657 h 3862657"/>
              <a:gd name="connsiteX16" fmla="*/ 331232 w 3872795"/>
              <a:gd name="connsiteY16" fmla="*/ 3862657 h 3862657"/>
              <a:gd name="connsiteX17" fmla="*/ 0 w 3872795"/>
              <a:gd name="connsiteY17" fmla="*/ 3531425 h 3862657"/>
              <a:gd name="connsiteX18" fmla="*/ 0 w 3872795"/>
              <a:gd name="connsiteY18" fmla="*/ 3210644 h 3862657"/>
              <a:gd name="connsiteX19" fmla="*/ 0 w 3872795"/>
              <a:gd name="connsiteY19" fmla="*/ 2176216 h 3862657"/>
              <a:gd name="connsiteX20" fmla="*/ 0 w 3872795"/>
              <a:gd name="connsiteY20" fmla="*/ 1686441 h 3862657"/>
              <a:gd name="connsiteX21" fmla="*/ 0 w 3872795"/>
              <a:gd name="connsiteY21" fmla="*/ 642144 h 3862657"/>
              <a:gd name="connsiteX22" fmla="*/ 0 w 3872795"/>
              <a:gd name="connsiteY22" fmla="*/ 331232 h 3862657"/>
              <a:gd name="connsiteX23" fmla="*/ 331232 w 3872795"/>
              <a:gd name="connsiteY23" fmla="*/ 0 h 3862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72795" h="3862657">
                <a:moveTo>
                  <a:pt x="331232" y="0"/>
                </a:moveTo>
                <a:lnTo>
                  <a:pt x="642144" y="0"/>
                </a:lnTo>
                <a:lnTo>
                  <a:pt x="1656119" y="0"/>
                </a:lnTo>
                <a:lnTo>
                  <a:pt x="2216676" y="0"/>
                </a:lnTo>
                <a:lnTo>
                  <a:pt x="3541563" y="0"/>
                </a:lnTo>
                <a:cubicBezTo>
                  <a:pt x="3724497" y="0"/>
                  <a:pt x="3872795" y="148298"/>
                  <a:pt x="3872795" y="331232"/>
                </a:cubicBezTo>
                <a:lnTo>
                  <a:pt x="3872795" y="642144"/>
                </a:lnTo>
                <a:lnTo>
                  <a:pt x="3872795" y="1686441"/>
                </a:lnTo>
                <a:lnTo>
                  <a:pt x="3872795" y="2176216"/>
                </a:lnTo>
                <a:lnTo>
                  <a:pt x="3872795" y="3210644"/>
                </a:lnTo>
                <a:lnTo>
                  <a:pt x="3872795" y="3531425"/>
                </a:lnTo>
                <a:cubicBezTo>
                  <a:pt x="3872795" y="3714359"/>
                  <a:pt x="3724497" y="3862657"/>
                  <a:pt x="3541563" y="3862657"/>
                </a:cubicBezTo>
                <a:lnTo>
                  <a:pt x="2880320" y="3862657"/>
                </a:lnTo>
                <a:lnTo>
                  <a:pt x="2216676" y="3862657"/>
                </a:lnTo>
                <a:lnTo>
                  <a:pt x="1656119" y="3862657"/>
                </a:lnTo>
                <a:lnTo>
                  <a:pt x="936104" y="3862657"/>
                </a:lnTo>
                <a:lnTo>
                  <a:pt x="331232" y="3862657"/>
                </a:lnTo>
                <a:cubicBezTo>
                  <a:pt x="148298" y="3862657"/>
                  <a:pt x="0" y="3714359"/>
                  <a:pt x="0" y="3531425"/>
                </a:cubicBezTo>
                <a:lnTo>
                  <a:pt x="0" y="3210644"/>
                </a:lnTo>
                <a:lnTo>
                  <a:pt x="0" y="2176216"/>
                </a:lnTo>
                <a:lnTo>
                  <a:pt x="0" y="1686441"/>
                </a:lnTo>
                <a:lnTo>
                  <a:pt x="0" y="642144"/>
                </a:lnTo>
                <a:lnTo>
                  <a:pt x="0" y="331232"/>
                </a:lnTo>
                <a:cubicBezTo>
                  <a:pt x="0" y="148298"/>
                  <a:pt x="148298" y="0"/>
                  <a:pt x="331232"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7070"/>
              </a:solidFill>
            </a:endParaRPr>
          </a:p>
        </p:txBody>
      </p:sp>
      <p:sp>
        <p:nvSpPr>
          <p:cNvPr id="7" name="Title 1">
            <a:extLst>
              <a:ext uri="{FF2B5EF4-FFF2-40B4-BE49-F238E27FC236}">
                <a16:creationId xmlns:a16="http://schemas.microsoft.com/office/drawing/2014/main" id="{A5562674-39F5-9848-93FD-C54021CF6D9A}"/>
              </a:ext>
            </a:extLst>
          </p:cNvPr>
          <p:cNvSpPr>
            <a:spLocks noGrp="1"/>
          </p:cNvSpPr>
          <p:nvPr>
            <p:ph type="ctrTitle"/>
          </p:nvPr>
        </p:nvSpPr>
        <p:spPr>
          <a:xfrm>
            <a:off x="569877" y="981075"/>
            <a:ext cx="3291840" cy="1693971"/>
          </a:xfrm>
        </p:spPr>
        <p:txBody>
          <a:bodyPr anchor="t">
            <a:noAutofit/>
          </a:bodyPr>
          <a:lstStyle>
            <a:lvl1pPr algn="l">
              <a:defRPr sz="3000">
                <a:solidFill>
                  <a:schemeClr val="bg1"/>
                </a:solidFill>
              </a:defRPr>
            </a:lvl1pPr>
          </a:lstStyle>
          <a:p>
            <a:r>
              <a:rPr lang="en-US" noProof="0"/>
              <a:t>Click to edit Master title style</a:t>
            </a:r>
            <a:endParaRPr lang="en-US" noProof="0" dirty="0"/>
          </a:p>
        </p:txBody>
      </p:sp>
      <p:sp>
        <p:nvSpPr>
          <p:cNvPr id="2" name="Footer Placeholder 1">
            <a:extLst>
              <a:ext uri="{FF2B5EF4-FFF2-40B4-BE49-F238E27FC236}">
                <a16:creationId xmlns:a16="http://schemas.microsoft.com/office/drawing/2014/main" id="{7416CF6C-2A85-9E41-9AD0-A163B908A146}"/>
              </a:ext>
            </a:extLst>
          </p:cNvPr>
          <p:cNvSpPr>
            <a:spLocks noGrp="1"/>
          </p:cNvSpPr>
          <p:nvPr>
            <p:ph type="ftr" sz="quarter" idx="10"/>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9F0621B3-CCFC-2042-862B-8C21B5093332}"/>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217748055"/>
      </p:ext>
    </p:extLst>
  </p:cSld>
  <p:clrMapOvr>
    <a:masterClrMapping/>
  </p:clrMapOvr>
  <p:extLst>
    <p:ext uri="{DCECCB84-F9BA-43D5-87BE-67443E8EF086}">
      <p15:sldGuideLst xmlns:p15="http://schemas.microsoft.com/office/powerpoint/2012/main">
        <p15:guide id="1" pos="3557">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 with section #">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2142F3C7-090D-204B-BD1B-C74974D698C9}"/>
              </a:ext>
            </a:extLst>
          </p:cNvPr>
          <p:cNvSpPr/>
          <p:nvPr/>
        </p:nvSpPr>
        <p:spPr>
          <a:xfrm>
            <a:off x="279400" y="368300"/>
            <a:ext cx="3872795" cy="3862657"/>
          </a:xfrm>
          <a:custGeom>
            <a:avLst/>
            <a:gdLst>
              <a:gd name="connsiteX0" fmla="*/ 331232 w 3872795"/>
              <a:gd name="connsiteY0" fmla="*/ 0 h 3862657"/>
              <a:gd name="connsiteX1" fmla="*/ 642144 w 3872795"/>
              <a:gd name="connsiteY1" fmla="*/ 0 h 3862657"/>
              <a:gd name="connsiteX2" fmla="*/ 1656119 w 3872795"/>
              <a:gd name="connsiteY2" fmla="*/ 0 h 3862657"/>
              <a:gd name="connsiteX3" fmla="*/ 2216676 w 3872795"/>
              <a:gd name="connsiteY3" fmla="*/ 0 h 3862657"/>
              <a:gd name="connsiteX4" fmla="*/ 3541563 w 3872795"/>
              <a:gd name="connsiteY4" fmla="*/ 0 h 3862657"/>
              <a:gd name="connsiteX5" fmla="*/ 3872795 w 3872795"/>
              <a:gd name="connsiteY5" fmla="*/ 331232 h 3862657"/>
              <a:gd name="connsiteX6" fmla="*/ 3872795 w 3872795"/>
              <a:gd name="connsiteY6" fmla="*/ 642144 h 3862657"/>
              <a:gd name="connsiteX7" fmla="*/ 3872795 w 3872795"/>
              <a:gd name="connsiteY7" fmla="*/ 1686441 h 3862657"/>
              <a:gd name="connsiteX8" fmla="*/ 3872795 w 3872795"/>
              <a:gd name="connsiteY8" fmla="*/ 2176216 h 3862657"/>
              <a:gd name="connsiteX9" fmla="*/ 3872795 w 3872795"/>
              <a:gd name="connsiteY9" fmla="*/ 3210644 h 3862657"/>
              <a:gd name="connsiteX10" fmla="*/ 3872795 w 3872795"/>
              <a:gd name="connsiteY10" fmla="*/ 3531425 h 3862657"/>
              <a:gd name="connsiteX11" fmla="*/ 3541563 w 3872795"/>
              <a:gd name="connsiteY11" fmla="*/ 3862657 h 3862657"/>
              <a:gd name="connsiteX12" fmla="*/ 2880320 w 3872795"/>
              <a:gd name="connsiteY12" fmla="*/ 3862657 h 3862657"/>
              <a:gd name="connsiteX13" fmla="*/ 2216676 w 3872795"/>
              <a:gd name="connsiteY13" fmla="*/ 3862657 h 3862657"/>
              <a:gd name="connsiteX14" fmla="*/ 1656119 w 3872795"/>
              <a:gd name="connsiteY14" fmla="*/ 3862657 h 3862657"/>
              <a:gd name="connsiteX15" fmla="*/ 936104 w 3872795"/>
              <a:gd name="connsiteY15" fmla="*/ 3862657 h 3862657"/>
              <a:gd name="connsiteX16" fmla="*/ 331232 w 3872795"/>
              <a:gd name="connsiteY16" fmla="*/ 3862657 h 3862657"/>
              <a:gd name="connsiteX17" fmla="*/ 0 w 3872795"/>
              <a:gd name="connsiteY17" fmla="*/ 3531425 h 3862657"/>
              <a:gd name="connsiteX18" fmla="*/ 0 w 3872795"/>
              <a:gd name="connsiteY18" fmla="*/ 3210644 h 3862657"/>
              <a:gd name="connsiteX19" fmla="*/ 0 w 3872795"/>
              <a:gd name="connsiteY19" fmla="*/ 2176216 h 3862657"/>
              <a:gd name="connsiteX20" fmla="*/ 0 w 3872795"/>
              <a:gd name="connsiteY20" fmla="*/ 1686441 h 3862657"/>
              <a:gd name="connsiteX21" fmla="*/ 0 w 3872795"/>
              <a:gd name="connsiteY21" fmla="*/ 642144 h 3862657"/>
              <a:gd name="connsiteX22" fmla="*/ 0 w 3872795"/>
              <a:gd name="connsiteY22" fmla="*/ 331232 h 3862657"/>
              <a:gd name="connsiteX23" fmla="*/ 331232 w 3872795"/>
              <a:gd name="connsiteY23" fmla="*/ 0 h 3862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72795" h="3862657">
                <a:moveTo>
                  <a:pt x="331232" y="0"/>
                </a:moveTo>
                <a:lnTo>
                  <a:pt x="642144" y="0"/>
                </a:lnTo>
                <a:lnTo>
                  <a:pt x="1656119" y="0"/>
                </a:lnTo>
                <a:lnTo>
                  <a:pt x="2216676" y="0"/>
                </a:lnTo>
                <a:lnTo>
                  <a:pt x="3541563" y="0"/>
                </a:lnTo>
                <a:cubicBezTo>
                  <a:pt x="3724497" y="0"/>
                  <a:pt x="3872795" y="148298"/>
                  <a:pt x="3872795" y="331232"/>
                </a:cubicBezTo>
                <a:lnTo>
                  <a:pt x="3872795" y="642144"/>
                </a:lnTo>
                <a:lnTo>
                  <a:pt x="3872795" y="1686441"/>
                </a:lnTo>
                <a:lnTo>
                  <a:pt x="3872795" y="2176216"/>
                </a:lnTo>
                <a:lnTo>
                  <a:pt x="3872795" y="3210644"/>
                </a:lnTo>
                <a:lnTo>
                  <a:pt x="3872795" y="3531425"/>
                </a:lnTo>
                <a:cubicBezTo>
                  <a:pt x="3872795" y="3714359"/>
                  <a:pt x="3724497" y="3862657"/>
                  <a:pt x="3541563" y="3862657"/>
                </a:cubicBezTo>
                <a:lnTo>
                  <a:pt x="2880320" y="3862657"/>
                </a:lnTo>
                <a:lnTo>
                  <a:pt x="2216676" y="3862657"/>
                </a:lnTo>
                <a:lnTo>
                  <a:pt x="1656119" y="3862657"/>
                </a:lnTo>
                <a:lnTo>
                  <a:pt x="936104" y="3862657"/>
                </a:lnTo>
                <a:lnTo>
                  <a:pt x="331232" y="3862657"/>
                </a:lnTo>
                <a:cubicBezTo>
                  <a:pt x="148298" y="3862657"/>
                  <a:pt x="0" y="3714359"/>
                  <a:pt x="0" y="3531425"/>
                </a:cubicBezTo>
                <a:lnTo>
                  <a:pt x="0" y="3210644"/>
                </a:lnTo>
                <a:lnTo>
                  <a:pt x="0" y="2176216"/>
                </a:lnTo>
                <a:lnTo>
                  <a:pt x="0" y="1686441"/>
                </a:lnTo>
                <a:lnTo>
                  <a:pt x="0" y="642144"/>
                </a:lnTo>
                <a:lnTo>
                  <a:pt x="0" y="331232"/>
                </a:lnTo>
                <a:cubicBezTo>
                  <a:pt x="0" y="148298"/>
                  <a:pt x="148298" y="0"/>
                  <a:pt x="331232"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7" name="Title 1">
            <a:extLst>
              <a:ext uri="{FF2B5EF4-FFF2-40B4-BE49-F238E27FC236}">
                <a16:creationId xmlns:a16="http://schemas.microsoft.com/office/drawing/2014/main" id="{A5562674-39F5-9848-93FD-C54021CF6D9A}"/>
              </a:ext>
            </a:extLst>
          </p:cNvPr>
          <p:cNvSpPr>
            <a:spLocks noGrp="1"/>
          </p:cNvSpPr>
          <p:nvPr>
            <p:ph type="ctrTitle"/>
          </p:nvPr>
        </p:nvSpPr>
        <p:spPr>
          <a:xfrm>
            <a:off x="569877" y="981075"/>
            <a:ext cx="3291840" cy="1693971"/>
          </a:xfrm>
        </p:spPr>
        <p:txBody>
          <a:bodyPr anchor="t">
            <a:noAutofit/>
          </a:bodyPr>
          <a:lstStyle>
            <a:lvl1pPr algn="l">
              <a:defRPr sz="3000">
                <a:solidFill>
                  <a:schemeClr val="bg1"/>
                </a:solidFill>
              </a:defRPr>
            </a:lvl1pPr>
          </a:lstStyle>
          <a:p>
            <a:r>
              <a:rPr lang="en-US" noProof="0"/>
              <a:t>Click to edit Master title style</a:t>
            </a:r>
            <a:endParaRPr lang="en-US" noProof="0" dirty="0"/>
          </a:p>
        </p:txBody>
      </p:sp>
      <p:cxnSp>
        <p:nvCxnSpPr>
          <p:cNvPr id="9" name="Straight Connector 8">
            <a:extLst>
              <a:ext uri="{FF2B5EF4-FFF2-40B4-BE49-F238E27FC236}">
                <a16:creationId xmlns:a16="http://schemas.microsoft.com/office/drawing/2014/main" id="{0C216227-8403-E648-96E9-E683D122E680}"/>
              </a:ext>
            </a:extLst>
          </p:cNvPr>
          <p:cNvCxnSpPr>
            <a:cxnSpLocks/>
          </p:cNvCxnSpPr>
          <p:nvPr/>
        </p:nvCxnSpPr>
        <p:spPr>
          <a:xfrm>
            <a:off x="533873" y="2865324"/>
            <a:ext cx="33107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0E41AAFF-23D2-BB49-9F34-BF1A1277B78E}"/>
              </a:ext>
            </a:extLst>
          </p:cNvPr>
          <p:cNvSpPr>
            <a:spLocks noGrp="1"/>
          </p:cNvSpPr>
          <p:nvPr>
            <p:ph type="body" sz="quarter" idx="12" hasCustomPrompt="1"/>
          </p:nvPr>
        </p:nvSpPr>
        <p:spPr>
          <a:xfrm>
            <a:off x="569877" y="3055602"/>
            <a:ext cx="3292185" cy="307777"/>
          </a:xfrm>
        </p:spPr>
        <p:txBody>
          <a:bodyPr wrap="square">
            <a:spAutoFit/>
          </a:bodyPr>
          <a:lstStyle>
            <a:lvl1pPr marL="0" indent="0">
              <a:buNone/>
              <a:defRPr sz="2000">
                <a:solidFill>
                  <a:schemeClr val="bg1"/>
                </a:solidFill>
              </a:defRPr>
            </a:lvl1pPr>
            <a:lvl2pPr marL="137160" indent="0">
              <a:buNone/>
              <a:defRPr sz="2000">
                <a:solidFill>
                  <a:schemeClr val="bg1"/>
                </a:solidFill>
              </a:defRPr>
            </a:lvl2pPr>
            <a:lvl3pPr marL="228600" indent="0">
              <a:buNone/>
              <a:defRPr sz="2000">
                <a:solidFill>
                  <a:schemeClr val="bg1"/>
                </a:solidFill>
              </a:defRPr>
            </a:lvl3pPr>
            <a:lvl4pPr marL="320040" indent="0">
              <a:buNone/>
              <a:defRPr sz="2000">
                <a:solidFill>
                  <a:schemeClr val="bg1"/>
                </a:solidFill>
              </a:defRPr>
            </a:lvl4pPr>
            <a:lvl5pPr marL="411480" indent="0">
              <a:buNone/>
              <a:defRPr sz="2000">
                <a:solidFill>
                  <a:schemeClr val="bg1"/>
                </a:solidFill>
              </a:defRPr>
            </a:lvl5pPr>
          </a:lstStyle>
          <a:p>
            <a:pPr lvl="0"/>
            <a:r>
              <a:rPr lang="en-US" dirty="0"/>
              <a:t>Section #</a:t>
            </a:r>
          </a:p>
        </p:txBody>
      </p:sp>
      <p:sp>
        <p:nvSpPr>
          <p:cNvPr id="12" name="Footer Placeholder 11">
            <a:extLst>
              <a:ext uri="{FF2B5EF4-FFF2-40B4-BE49-F238E27FC236}">
                <a16:creationId xmlns:a16="http://schemas.microsoft.com/office/drawing/2014/main" id="{5ACAC259-7C27-FA42-9F3F-4B2A02B58F49}"/>
              </a:ext>
            </a:extLst>
          </p:cNvPr>
          <p:cNvSpPr>
            <a:spLocks noGrp="1"/>
          </p:cNvSpPr>
          <p:nvPr>
            <p:ph type="ftr" sz="quarter" idx="13"/>
          </p:nvPr>
        </p:nvSpPr>
        <p:spPr/>
        <p:txBody>
          <a:bodyPr/>
          <a:lstStyle/>
          <a:p>
            <a:endParaRPr lang="en-US" dirty="0">
              <a:solidFill>
                <a:srgbClr val="464646"/>
              </a:solidFill>
            </a:endParaRPr>
          </a:p>
        </p:txBody>
      </p:sp>
      <p:sp>
        <p:nvSpPr>
          <p:cNvPr id="13" name="Slide Number Placeholder 12">
            <a:extLst>
              <a:ext uri="{FF2B5EF4-FFF2-40B4-BE49-F238E27FC236}">
                <a16:creationId xmlns:a16="http://schemas.microsoft.com/office/drawing/2014/main" id="{02BDC593-1EE5-4648-BB9C-EAF66E5ECAC9}"/>
              </a:ext>
            </a:extLst>
          </p:cNvPr>
          <p:cNvSpPr>
            <a:spLocks noGrp="1"/>
          </p:cNvSpPr>
          <p:nvPr>
            <p:ph type="sldNum" sz="quarter" idx="14"/>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3987586349"/>
      </p:ext>
    </p:extLst>
  </p:cSld>
  <p:clrMapOvr>
    <a:masterClrMapping/>
  </p:clrMapOvr>
  <p:extLst>
    <p:ext uri="{DCECCB84-F9BA-43D5-87BE-67443E8EF086}">
      <p15:sldGuideLst xmlns:p15="http://schemas.microsoft.com/office/powerpoint/2012/main">
        <p15:guide id="1" pos="3557">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rge quote">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416CF6C-2A85-9E41-9AD0-A163B908A146}"/>
              </a:ext>
            </a:extLst>
          </p:cNvPr>
          <p:cNvSpPr>
            <a:spLocks noGrp="1"/>
          </p:cNvSpPr>
          <p:nvPr>
            <p:ph type="ftr" sz="quarter" idx="10"/>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9F0621B3-CCFC-2042-862B-8C21B5093332}"/>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6" name="Title 1">
            <a:extLst>
              <a:ext uri="{FF2B5EF4-FFF2-40B4-BE49-F238E27FC236}">
                <a16:creationId xmlns:a16="http://schemas.microsoft.com/office/drawing/2014/main" id="{9E732CA3-8A25-414A-9031-A2A22F410D3D}"/>
              </a:ext>
            </a:extLst>
          </p:cNvPr>
          <p:cNvSpPr>
            <a:spLocks noGrp="1"/>
          </p:cNvSpPr>
          <p:nvPr>
            <p:ph type="title" hasCustomPrompt="1"/>
          </p:nvPr>
        </p:nvSpPr>
        <p:spPr>
          <a:xfrm>
            <a:off x="278607" y="978723"/>
            <a:ext cx="6547723" cy="3060699"/>
          </a:xfrm>
        </p:spPr>
        <p:txBody>
          <a:bodyPr anchor="t">
            <a:noAutofit/>
          </a:bodyPr>
          <a:lstStyle>
            <a:lvl1pPr marL="0" marR="0" indent="0" algn="l" defTabSz="685800" rtl="0" eaLnBrk="1" fontAlgn="auto" latinLnBrk="0" hangingPunct="1">
              <a:lnSpc>
                <a:spcPct val="90000"/>
              </a:lnSpc>
              <a:spcBef>
                <a:spcPct val="0"/>
              </a:spcBef>
              <a:spcAft>
                <a:spcPts val="0"/>
              </a:spcAft>
              <a:buClrTx/>
              <a:buSzTx/>
              <a:buFontTx/>
              <a:buNone/>
              <a:tabLst/>
              <a:defRPr sz="4000">
                <a:solidFill>
                  <a:schemeClr val="tx2"/>
                </a:solidFill>
              </a:defRPr>
            </a:lvl1pPr>
          </a:lstStyle>
          <a:p>
            <a:r>
              <a:rPr lang="en-US" noProof="0" dirty="0"/>
              <a:t>“Large statement goes here dolor </a:t>
            </a:r>
            <a:r>
              <a:rPr lang="en-US" noProof="0" dirty="0" err="1"/>
              <a:t>uttel</a:t>
            </a:r>
            <a:r>
              <a:rPr lang="en-US" noProof="0" dirty="0"/>
              <a:t> </a:t>
            </a:r>
            <a:r>
              <a:rPr lang="en-US" noProof="0" dirty="0" err="1"/>
              <a:t>ett</a:t>
            </a:r>
            <a:r>
              <a:rPr lang="en-US" noProof="0" dirty="0"/>
              <a:t> </a:t>
            </a:r>
            <a:r>
              <a:rPr lang="en-US" noProof="0" dirty="0" err="1"/>
              <a:t>ullamco</a:t>
            </a:r>
            <a:r>
              <a:rPr lang="en-US" noProof="0" dirty="0"/>
              <a:t> </a:t>
            </a:r>
            <a:r>
              <a:rPr lang="en-US" noProof="0" dirty="0" err="1"/>
              <a:t>laboris</a:t>
            </a:r>
            <a:r>
              <a:rPr lang="en-US" noProof="0" dirty="0"/>
              <a:t> nisi </a:t>
            </a:r>
            <a:r>
              <a:rPr lang="en-US" noProof="0" dirty="0" err="1"/>
              <a:t>ut</a:t>
            </a:r>
            <a:r>
              <a:rPr lang="en-US" noProof="0" dirty="0"/>
              <a:t> </a:t>
            </a:r>
            <a:r>
              <a:rPr lang="en-US" noProof="0" dirty="0" err="1"/>
              <a:t>aliquip</a:t>
            </a:r>
            <a:r>
              <a:rPr lang="en-US" noProof="0" dirty="0"/>
              <a:t> ex </a:t>
            </a:r>
            <a:r>
              <a:rPr lang="en-US" noProof="0" dirty="0" err="1"/>
              <a:t>ea</a:t>
            </a:r>
            <a:r>
              <a:rPr lang="en-US" noProof="0" dirty="0"/>
              <a:t> </a:t>
            </a:r>
            <a:r>
              <a:rPr lang="en-US" noProof="0" dirty="0" err="1"/>
              <a:t>commodo</a:t>
            </a:r>
            <a:r>
              <a:rPr lang="en-US" noProof="0" dirty="0"/>
              <a:t> </a:t>
            </a:r>
            <a:r>
              <a:rPr lang="en-US" noProof="0" dirty="0" err="1"/>
              <a:t>uat</a:t>
            </a:r>
            <a:r>
              <a:rPr lang="en-US" noProof="0" dirty="0"/>
              <a:t>”</a:t>
            </a:r>
          </a:p>
        </p:txBody>
      </p:sp>
      <p:sp>
        <p:nvSpPr>
          <p:cNvPr id="9" name="Text Placeholder 4">
            <a:extLst>
              <a:ext uri="{FF2B5EF4-FFF2-40B4-BE49-F238E27FC236}">
                <a16:creationId xmlns:a16="http://schemas.microsoft.com/office/drawing/2014/main" id="{14E12E89-830E-EE42-935C-56B2440308F1}"/>
              </a:ext>
            </a:extLst>
          </p:cNvPr>
          <p:cNvSpPr>
            <a:spLocks noGrp="1"/>
          </p:cNvSpPr>
          <p:nvPr>
            <p:ph type="body" sz="quarter" idx="12" hasCustomPrompt="1"/>
          </p:nvPr>
        </p:nvSpPr>
        <p:spPr>
          <a:xfrm>
            <a:off x="278607" y="4054948"/>
            <a:ext cx="6547723" cy="462851"/>
          </a:xfrm>
        </p:spPr>
        <p:txBody>
          <a:bodyPr>
            <a:noAutofit/>
          </a:bodyPr>
          <a:lstStyle>
            <a:lvl1pPr marL="0" indent="0">
              <a:buFontTx/>
              <a:buNone/>
              <a:defRPr sz="1800">
                <a:solidFill>
                  <a:schemeClr val="tx2"/>
                </a:solidFill>
              </a:defRPr>
            </a:lvl1pPr>
            <a:lvl2pPr marL="342900" indent="0">
              <a:buFontTx/>
              <a:buNone/>
              <a:defRPr sz="1800">
                <a:solidFill>
                  <a:schemeClr val="bg1"/>
                </a:solidFill>
              </a:defRPr>
            </a:lvl2pPr>
            <a:lvl3pPr marL="685800" indent="0">
              <a:buFontTx/>
              <a:buNone/>
              <a:defRPr sz="1800">
                <a:solidFill>
                  <a:schemeClr val="bg1"/>
                </a:solidFill>
              </a:defRPr>
            </a:lvl3pPr>
            <a:lvl4pPr marL="1028700" indent="0">
              <a:buFontTx/>
              <a:buNone/>
              <a:defRPr sz="1800">
                <a:solidFill>
                  <a:schemeClr val="bg1"/>
                </a:solidFill>
              </a:defRPr>
            </a:lvl4pPr>
            <a:lvl5pPr marL="1371600" indent="0">
              <a:buFontTx/>
              <a:buNone/>
              <a:defRPr sz="1800">
                <a:solidFill>
                  <a:schemeClr val="bg1"/>
                </a:solidFill>
              </a:defRPr>
            </a:lvl5pPr>
          </a:lstStyle>
          <a:p>
            <a:pPr lvl="0"/>
            <a:r>
              <a:rPr lang="en-US" noProof="0" dirty="0"/>
              <a:t>Name Sample, </a:t>
            </a:r>
            <a:r>
              <a:rPr lang="en-US" noProof="0" dirty="0" err="1"/>
              <a:t>SampleCo</a:t>
            </a:r>
            <a:endParaRPr lang="en-US" noProof="0" dirty="0"/>
          </a:p>
          <a:p>
            <a:pPr lvl="0"/>
            <a:endParaRPr lang="en-US" noProof="0" dirty="0"/>
          </a:p>
        </p:txBody>
      </p:sp>
    </p:spTree>
    <p:extLst>
      <p:ext uri="{BB962C8B-B14F-4D97-AF65-F5344CB8AC3E}">
        <p14:creationId xmlns:p14="http://schemas.microsoft.com/office/powerpoint/2010/main" val="299584740"/>
      </p:ext>
    </p:extLst>
  </p:cSld>
  <p:clrMapOvr>
    <a:masterClrMapping/>
  </p:clrMapOvr>
  <p:extLst>
    <p:ext uri="{DCECCB84-F9BA-43D5-87BE-67443E8EF086}">
      <p15:sldGuideLst xmlns:p15="http://schemas.microsoft.com/office/powerpoint/2012/main">
        <p15:guide id="1" pos="355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OC with Disclaimer - no subheader">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p:nvPr>
        </p:nvSpPr>
        <p:spPr/>
        <p:txBody>
          <a:bodyPr/>
          <a:lstStyle/>
          <a:p>
            <a:r>
              <a:rPr lang="en-US"/>
              <a:t>Click to edit Master title style</a:t>
            </a:r>
          </a:p>
        </p:txBody>
      </p:sp>
      <p:sp>
        <p:nvSpPr>
          <p:cNvPr id="3" name="Table Placeholder 2">
            <a:extLst>
              <a:ext uri="{FF2B5EF4-FFF2-40B4-BE49-F238E27FC236}">
                <a16:creationId xmlns:a16="http://schemas.microsoft.com/office/drawing/2014/main" id="{5CCA340E-6127-3C42-B823-0FCF126386AF}"/>
              </a:ext>
            </a:extLst>
          </p:cNvPr>
          <p:cNvSpPr>
            <a:spLocks noGrp="1"/>
          </p:cNvSpPr>
          <p:nvPr>
            <p:ph type="tbl" sz="quarter" idx="40"/>
          </p:nvPr>
        </p:nvSpPr>
        <p:spPr>
          <a:xfrm>
            <a:off x="274320" y="631301"/>
            <a:ext cx="8595360" cy="3525652"/>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
        <p:nvSpPr>
          <p:cNvPr id="2" name="Footer Placeholder 1">
            <a:extLst>
              <a:ext uri="{FF2B5EF4-FFF2-40B4-BE49-F238E27FC236}">
                <a16:creationId xmlns:a16="http://schemas.microsoft.com/office/drawing/2014/main" id="{89F1E1BA-359E-F14A-AFDE-79BD852A42CB}"/>
              </a:ext>
            </a:extLst>
          </p:cNvPr>
          <p:cNvSpPr>
            <a:spLocks noGrp="1"/>
          </p:cNvSpPr>
          <p:nvPr>
            <p:ph type="ftr" sz="quarter" idx="43"/>
          </p:nvPr>
        </p:nvSpPr>
        <p:spPr/>
        <p:txBody>
          <a:bodyPr/>
          <a:lstStyle/>
          <a:p>
            <a:endParaRPr lang="en-US" dirty="0">
              <a:solidFill>
                <a:srgbClr val="464646"/>
              </a:solidFill>
            </a:endParaRPr>
          </a:p>
        </p:txBody>
      </p:sp>
      <p:sp>
        <p:nvSpPr>
          <p:cNvPr id="8" name="Slide Number Placeholder 7">
            <a:extLst>
              <a:ext uri="{FF2B5EF4-FFF2-40B4-BE49-F238E27FC236}">
                <a16:creationId xmlns:a16="http://schemas.microsoft.com/office/drawing/2014/main" id="{E7B90B37-0F09-1845-8CEE-22390DBDC6F9}"/>
              </a:ext>
            </a:extLst>
          </p:cNvPr>
          <p:cNvSpPr>
            <a:spLocks noGrp="1"/>
          </p:cNvSpPr>
          <p:nvPr>
            <p:ph type="sldNum" sz="quarter" idx="44"/>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1" name="Text Placeholder 8">
            <a:extLst>
              <a:ext uri="{FF2B5EF4-FFF2-40B4-BE49-F238E27FC236}">
                <a16:creationId xmlns:a16="http://schemas.microsoft.com/office/drawing/2014/main" id="{6973DBD9-D0A5-7D4A-967E-8282ADF87514}"/>
              </a:ext>
            </a:extLst>
          </p:cNvPr>
          <p:cNvSpPr>
            <a:spLocks noGrp="1"/>
          </p:cNvSpPr>
          <p:nvPr>
            <p:ph type="body" sz="quarter" idx="42" hasCustomPrompt="1"/>
          </p:nvPr>
        </p:nvSpPr>
        <p:spPr>
          <a:xfrm>
            <a:off x="273050" y="4189150"/>
            <a:ext cx="8597900" cy="1712367"/>
          </a:xfrm>
        </p:spPr>
        <p:txBody>
          <a:bodyPr anchor="b" anchorCtr="0">
            <a:normAutofit/>
          </a:bodyPr>
          <a:lstStyle>
            <a:lvl1pPr marL="0" indent="0">
              <a:spcBef>
                <a:spcPts val="100"/>
              </a:spcBef>
              <a:spcAft>
                <a:spcPts val="100"/>
              </a:spcAft>
              <a:buNone/>
              <a:defRPr sz="600">
                <a:solidFill>
                  <a:schemeClr val="tx1"/>
                </a:solidFill>
              </a:defRPr>
            </a:lvl1pPr>
            <a:lvl2pPr marL="137160" indent="0">
              <a:spcBef>
                <a:spcPts val="100"/>
              </a:spcBef>
              <a:spcAft>
                <a:spcPts val="100"/>
              </a:spcAft>
              <a:buNone/>
              <a:defRPr sz="600">
                <a:solidFill>
                  <a:schemeClr val="tx1"/>
                </a:solidFill>
              </a:defRPr>
            </a:lvl2pPr>
            <a:lvl3pPr marL="228600" indent="0">
              <a:spcBef>
                <a:spcPts val="100"/>
              </a:spcBef>
              <a:spcAft>
                <a:spcPts val="100"/>
              </a:spcAft>
              <a:buNone/>
              <a:defRPr sz="600">
                <a:solidFill>
                  <a:schemeClr val="tx1"/>
                </a:solidFill>
              </a:defRPr>
            </a:lvl3pPr>
            <a:lvl4pPr marL="320040" indent="0">
              <a:spcBef>
                <a:spcPts val="100"/>
              </a:spcBef>
              <a:spcAft>
                <a:spcPts val="100"/>
              </a:spcAft>
              <a:buNone/>
              <a:defRPr sz="600">
                <a:solidFill>
                  <a:schemeClr val="tx1"/>
                </a:solidFill>
              </a:defRPr>
            </a:lvl4pPr>
            <a:lvl5pPr marL="411480" indent="0">
              <a:spcBef>
                <a:spcPts val="100"/>
              </a:spcBef>
              <a:spcAft>
                <a:spcPts val="100"/>
              </a:spcAft>
              <a:buNone/>
              <a:defRPr sz="600">
                <a:solidFill>
                  <a:schemeClr val="tx1"/>
                </a:solidFill>
              </a:defRPr>
            </a:lvl5pPr>
          </a:lstStyle>
          <a:p>
            <a:pPr lvl="0"/>
            <a:r>
              <a:rPr lang="en-US" dirty="0"/>
              <a:t>Disclaimer info</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7675563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C ">
    <p:bg>
      <p:bgPr>
        <a:solidFill>
          <a:schemeClr val="bg1"/>
        </a:solidFill>
        <a:effectLst/>
      </p:bgPr>
    </p:bg>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5CCA340E-6127-3C42-B823-0FCF126386AF}"/>
              </a:ext>
            </a:extLst>
          </p:cNvPr>
          <p:cNvSpPr>
            <a:spLocks noGrp="1"/>
          </p:cNvSpPr>
          <p:nvPr>
            <p:ph type="tbl" sz="quarter" idx="40"/>
          </p:nvPr>
        </p:nvSpPr>
        <p:spPr>
          <a:xfrm>
            <a:off x="274320" y="631300"/>
            <a:ext cx="8595360" cy="5274200"/>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hasCustomPrompt="1"/>
          </p:nvPr>
        </p:nvSpPr>
        <p:spPr/>
        <p:txBody>
          <a:bodyPr/>
          <a:lstStyle/>
          <a:p>
            <a:r>
              <a:rPr lang="en-US" dirty="0"/>
              <a:t>Table of contents</a:t>
            </a:r>
          </a:p>
        </p:txBody>
      </p:sp>
      <p:sp>
        <p:nvSpPr>
          <p:cNvPr id="2" name="Footer Placeholder 1">
            <a:extLst>
              <a:ext uri="{FF2B5EF4-FFF2-40B4-BE49-F238E27FC236}">
                <a16:creationId xmlns:a16="http://schemas.microsoft.com/office/drawing/2014/main" id="{D071ABED-A0C9-A84F-9796-AFC53DCFC145}"/>
              </a:ext>
            </a:extLst>
          </p:cNvPr>
          <p:cNvSpPr>
            <a:spLocks noGrp="1"/>
          </p:cNvSpPr>
          <p:nvPr>
            <p:ph type="ftr" sz="quarter" idx="41"/>
          </p:nvPr>
        </p:nvSpPr>
        <p:spPr/>
        <p:txBody>
          <a:bodyPr/>
          <a:lstStyle/>
          <a:p>
            <a:endParaRPr lang="en-US" dirty="0">
              <a:solidFill>
                <a:srgbClr val="464646"/>
              </a:solidFill>
            </a:endParaRPr>
          </a:p>
        </p:txBody>
      </p:sp>
      <p:sp>
        <p:nvSpPr>
          <p:cNvPr id="8" name="Slide Number Placeholder 7">
            <a:extLst>
              <a:ext uri="{FF2B5EF4-FFF2-40B4-BE49-F238E27FC236}">
                <a16:creationId xmlns:a16="http://schemas.microsoft.com/office/drawing/2014/main" id="{7CA35213-4A4C-7B4D-ABA3-F1AA575819B7}"/>
              </a:ext>
            </a:extLst>
          </p:cNvPr>
          <p:cNvSpPr>
            <a:spLocks noGrp="1"/>
          </p:cNvSpPr>
          <p:nvPr>
            <p:ph type="sldNum" sz="quarter" idx="42"/>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3645089367"/>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genda">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 Placeholder 2">
            <a:extLst>
              <a:ext uri="{FF2B5EF4-FFF2-40B4-BE49-F238E27FC236}">
                <a16:creationId xmlns:a16="http://schemas.microsoft.com/office/drawing/2014/main" id="{D30D2C0C-07F5-6047-9FFA-C8859EB67069}"/>
              </a:ext>
            </a:extLst>
          </p:cNvPr>
          <p:cNvSpPr>
            <a:spLocks noGrp="1"/>
          </p:cNvSpPr>
          <p:nvPr>
            <p:ph type="body" sz="quarter" idx="37" hasCustomPrompt="1"/>
          </p:nvPr>
        </p:nvSpPr>
        <p:spPr>
          <a:xfrm>
            <a:off x="274320" y="631301"/>
            <a:ext cx="8595360" cy="5285232"/>
          </a:xfrm>
        </p:spPr>
        <p:txBody>
          <a:bodyPr>
            <a:normAutofit/>
          </a:bodyPr>
          <a:lstStyle>
            <a:lvl1pPr marL="137160" indent="-137160">
              <a:spcBef>
                <a:spcPts val="200"/>
              </a:spcBef>
              <a:spcAft>
                <a:spcPts val="200"/>
              </a:spcAft>
              <a:buFont typeface="+mj-lt"/>
              <a:buAutoNum type="arabicPeriod"/>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p:txBody>
      </p:sp>
      <p:sp>
        <p:nvSpPr>
          <p:cNvPr id="4" name="Title 3">
            <a:extLst>
              <a:ext uri="{FF2B5EF4-FFF2-40B4-BE49-F238E27FC236}">
                <a16:creationId xmlns:a16="http://schemas.microsoft.com/office/drawing/2014/main" id="{CA1AC515-31BF-F541-9A15-8931B1A2CF84}"/>
              </a:ext>
            </a:extLst>
          </p:cNvPr>
          <p:cNvSpPr>
            <a:spLocks noGrp="1"/>
          </p:cNvSpPr>
          <p:nvPr>
            <p:ph type="title" hasCustomPrompt="1"/>
          </p:nvPr>
        </p:nvSpPr>
        <p:spPr/>
        <p:txBody>
          <a:bodyPr/>
          <a:lstStyle/>
          <a:p>
            <a:r>
              <a:rPr lang="en-US" noProof="0" dirty="0"/>
              <a:t>Agenda</a:t>
            </a:r>
            <a:endParaRPr lang="en-US" dirty="0"/>
          </a:p>
        </p:txBody>
      </p:sp>
      <p:sp>
        <p:nvSpPr>
          <p:cNvPr id="2" name="Footer Placeholder 1">
            <a:extLst>
              <a:ext uri="{FF2B5EF4-FFF2-40B4-BE49-F238E27FC236}">
                <a16:creationId xmlns:a16="http://schemas.microsoft.com/office/drawing/2014/main" id="{0527D2AB-9F5D-174F-A27D-BFEA0EE8A643}"/>
              </a:ext>
            </a:extLst>
          </p:cNvPr>
          <p:cNvSpPr>
            <a:spLocks noGrp="1"/>
          </p:cNvSpPr>
          <p:nvPr>
            <p:ph type="ftr" sz="quarter" idx="38"/>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0C2349F7-3131-D64A-A446-CDC2E5214FA8}"/>
              </a:ext>
            </a:extLst>
          </p:cNvPr>
          <p:cNvSpPr>
            <a:spLocks noGrp="1"/>
          </p:cNvSpPr>
          <p:nvPr>
            <p:ph type="sldNum" sz="quarter" idx="39"/>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3395874939"/>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 CONFIDENTIAL">
    <p:bg>
      <p:bgPr>
        <a:solidFill>
          <a:schemeClr val="bg1"/>
        </a:solidFill>
        <a:effectLst/>
      </p:bgPr>
    </p:bg>
    <p:spTree>
      <p:nvGrpSpPr>
        <p:cNvPr id="1" name=""/>
        <p:cNvGrpSpPr/>
        <p:nvPr/>
      </p:nvGrpSpPr>
      <p:grpSpPr>
        <a:xfrm>
          <a:off x="0" y="0"/>
          <a:ext cx="0" cy="0"/>
          <a:chOff x="0" y="0"/>
          <a:chExt cx="0" cy="0"/>
        </a:xfrm>
      </p:grpSpPr>
      <p:sp>
        <p:nvSpPr>
          <p:cNvPr id="16" name="Text Placeholder 5">
            <a:extLst>
              <a:ext uri="{FF2B5EF4-FFF2-40B4-BE49-F238E27FC236}">
                <a16:creationId xmlns:a16="http://schemas.microsoft.com/office/drawing/2014/main" id="{8988A062-4E50-1D41-8298-8CFAB4D0C7DD}"/>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 Placeholder 2">
            <a:extLst>
              <a:ext uri="{FF2B5EF4-FFF2-40B4-BE49-F238E27FC236}">
                <a16:creationId xmlns:a16="http://schemas.microsoft.com/office/drawing/2014/main" id="{D30D2C0C-07F5-6047-9FFA-C8859EB67069}"/>
              </a:ext>
            </a:extLst>
          </p:cNvPr>
          <p:cNvSpPr>
            <a:spLocks noGrp="1"/>
          </p:cNvSpPr>
          <p:nvPr>
            <p:ph type="body" sz="quarter" idx="37" hasCustomPrompt="1"/>
          </p:nvPr>
        </p:nvSpPr>
        <p:spPr>
          <a:xfrm>
            <a:off x="274320" y="1181596"/>
            <a:ext cx="8595360"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5" name="TextBox 14">
            <a:extLst>
              <a:ext uri="{FF2B5EF4-FFF2-40B4-BE49-F238E27FC236}">
                <a16:creationId xmlns:a16="http://schemas.microsoft.com/office/drawing/2014/main" id="{046BD9D4-BC1D-D542-8A08-C885007F1796}"/>
              </a:ext>
            </a:extLst>
          </p:cNvPr>
          <p:cNvSpPr txBox="1"/>
          <p:nvPr/>
        </p:nvSpPr>
        <p:spPr>
          <a:xfrm>
            <a:off x="6889483" y="0"/>
            <a:ext cx="1980543" cy="276225"/>
          </a:xfrm>
          <a:prstGeom prst="rect">
            <a:avLst/>
          </a:prstGeom>
          <a:noFill/>
        </p:spPr>
        <p:txBody>
          <a:bodyPr wrap="square" lIns="0" tIns="0" rIns="0" bIns="0" rtlCol="0" anchor="ctr" anchorCtr="0">
            <a:noAutofit/>
          </a:bodyPr>
          <a:lstStyle/>
          <a:p>
            <a:pPr algn="r"/>
            <a:r>
              <a:rPr lang="en-US" sz="1000" dirty="0">
                <a:solidFill>
                  <a:srgbClr val="7C6992"/>
                </a:solidFill>
              </a:rPr>
              <a:t>CONFIDENTIAL</a:t>
            </a:r>
          </a:p>
        </p:txBody>
      </p:sp>
      <p:sp>
        <p:nvSpPr>
          <p:cNvPr id="2" name="Title 1">
            <a:extLst>
              <a:ext uri="{FF2B5EF4-FFF2-40B4-BE49-F238E27FC236}">
                <a16:creationId xmlns:a16="http://schemas.microsoft.com/office/drawing/2014/main" id="{4B826B29-E73E-E740-8C14-DDC8E7C74141}"/>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B1751621-ED36-444C-8A33-C984E4374425}"/>
              </a:ext>
            </a:extLst>
          </p:cNvPr>
          <p:cNvSpPr>
            <a:spLocks noGrp="1"/>
          </p:cNvSpPr>
          <p:nvPr>
            <p:ph type="ftr" sz="quarter" idx="39"/>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69D186C3-F36C-C54D-B775-5D385788036A}"/>
              </a:ext>
            </a:extLst>
          </p:cNvPr>
          <p:cNvSpPr>
            <a:spLocks noGrp="1"/>
          </p:cNvSpPr>
          <p:nvPr>
            <p:ph type="sldNum" sz="quarter" idx="4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745822997"/>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DFF436-B4A0-1F4A-AC3C-40294325B9C8}"/>
              </a:ext>
            </a:extLst>
          </p:cNvPr>
          <p:cNvSpPr>
            <a:spLocks noGrp="1"/>
          </p:cNvSpPr>
          <p:nvPr>
            <p:ph type="title"/>
          </p:nvPr>
        </p:nvSpPr>
        <p:spPr/>
        <p:txBody>
          <a:bodyPr/>
          <a:lstStyle/>
          <a:p>
            <a:r>
              <a:rPr lang="en-US"/>
              <a:t>Click to edit Master title style</a:t>
            </a:r>
          </a:p>
        </p:txBody>
      </p:sp>
      <p:sp>
        <p:nvSpPr>
          <p:cNvPr id="7" name="Footer Placeholder 6">
            <a:extLst>
              <a:ext uri="{FF2B5EF4-FFF2-40B4-BE49-F238E27FC236}">
                <a16:creationId xmlns:a16="http://schemas.microsoft.com/office/drawing/2014/main" id="{9786257C-4AC6-0640-A81B-756895A438A0}"/>
              </a:ext>
            </a:extLst>
          </p:cNvPr>
          <p:cNvSpPr>
            <a:spLocks noGrp="1"/>
          </p:cNvSpPr>
          <p:nvPr>
            <p:ph type="ftr" sz="quarter" idx="10"/>
          </p:nvPr>
        </p:nvSpPr>
        <p:spPr/>
        <p:txBody>
          <a:bodyPr/>
          <a:lstStyle/>
          <a:p>
            <a:endParaRPr lang="en-US" dirty="0">
              <a:solidFill>
                <a:srgbClr val="464646"/>
              </a:solidFill>
            </a:endParaRPr>
          </a:p>
        </p:txBody>
      </p:sp>
      <p:sp>
        <p:nvSpPr>
          <p:cNvPr id="11" name="Slide Number Placeholder 10">
            <a:extLst>
              <a:ext uri="{FF2B5EF4-FFF2-40B4-BE49-F238E27FC236}">
                <a16:creationId xmlns:a16="http://schemas.microsoft.com/office/drawing/2014/main" id="{3744D90D-F03A-5E4F-8494-D6AF53CCADD2}"/>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4" name="Text Placeholder 5">
            <a:extLst>
              <a:ext uri="{FF2B5EF4-FFF2-40B4-BE49-F238E27FC236}">
                <a16:creationId xmlns:a16="http://schemas.microsoft.com/office/drawing/2014/main" id="{6EA051CC-3F59-1E4A-9286-29BA90CBE85E}"/>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5" name="Straight Connector 14">
            <a:extLst>
              <a:ext uri="{FF2B5EF4-FFF2-40B4-BE49-F238E27FC236}">
                <a16:creationId xmlns:a16="http://schemas.microsoft.com/office/drawing/2014/main" id="{FCA2ED85-033C-7B4D-B6CC-FED9300EBA9B}"/>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271360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nly - no subhea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308C4B9-050D-A64F-B7FD-70A22C4414D2}"/>
              </a:ext>
            </a:extLst>
          </p:cNvPr>
          <p:cNvSpPr>
            <a:spLocks noGrp="1"/>
          </p:cNvSpPr>
          <p:nvPr>
            <p:ph type="ftr" sz="quarter" idx="12"/>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34D3BDE9-8CD5-7045-890B-F2CE24125A32}"/>
              </a:ext>
            </a:extLst>
          </p:cNvPr>
          <p:cNvSpPr>
            <a:spLocks noGrp="1"/>
          </p:cNvSpPr>
          <p:nvPr>
            <p:ph type="sldNum" sz="quarter" idx="13"/>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6" name="Title 5">
            <a:extLst>
              <a:ext uri="{FF2B5EF4-FFF2-40B4-BE49-F238E27FC236}">
                <a16:creationId xmlns:a16="http://schemas.microsoft.com/office/drawing/2014/main" id="{66686E18-B766-AD46-8140-B9FDDE412ADE}"/>
              </a:ext>
            </a:extLst>
          </p:cNvPr>
          <p:cNvSpPr>
            <a:spLocks noGrp="1"/>
          </p:cNvSpPr>
          <p:nvPr>
            <p:ph type="title"/>
          </p:nvPr>
        </p:nvSpPr>
        <p:spPr/>
        <p:txBody>
          <a:bodyPr/>
          <a:lstStyle/>
          <a:p>
            <a:r>
              <a:rPr lang="en-US"/>
              <a:t>Click to edit Master title style</a:t>
            </a:r>
          </a:p>
        </p:txBody>
      </p:sp>
      <p:cxnSp>
        <p:nvCxnSpPr>
          <p:cNvPr id="5" name="Straight Connector 4">
            <a:extLst>
              <a:ext uri="{FF2B5EF4-FFF2-40B4-BE49-F238E27FC236}">
                <a16:creationId xmlns:a16="http://schemas.microsoft.com/office/drawing/2014/main" id="{602A5216-D831-E54E-B109-052BF954AB9F}"/>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815459"/>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ingle tombstone">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7F2BB83-BCAF-2544-B558-1C75A5085C4D}"/>
              </a:ext>
            </a:extLst>
          </p:cNvPr>
          <p:cNvSpPr/>
          <p:nvPr/>
        </p:nvSpPr>
        <p:spPr>
          <a:xfrm>
            <a:off x="274748" y="1181100"/>
            <a:ext cx="2432684" cy="4743450"/>
          </a:xfrm>
          <a:prstGeom prst="rect">
            <a:avLst/>
          </a:prstGeom>
          <a:no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FFFFFF"/>
              </a:solidFill>
            </a:endParaRPr>
          </a:p>
        </p:txBody>
      </p:sp>
      <p:sp>
        <p:nvSpPr>
          <p:cNvPr id="3" name="Content Placeholder 2">
            <a:extLst>
              <a:ext uri="{FF2B5EF4-FFF2-40B4-BE49-F238E27FC236}">
                <a16:creationId xmlns:a16="http://schemas.microsoft.com/office/drawing/2014/main" id="{A1CDDD84-EE92-5B44-BEBD-FA29FE71ABEB}"/>
              </a:ext>
            </a:extLst>
          </p:cNvPr>
          <p:cNvSpPr>
            <a:spLocks noGrp="1"/>
          </p:cNvSpPr>
          <p:nvPr>
            <p:ph sz="quarter" idx="40" hasCustomPrompt="1"/>
          </p:nvPr>
        </p:nvSpPr>
        <p:spPr>
          <a:xfrm>
            <a:off x="350866" y="1303564"/>
            <a:ext cx="2211032" cy="207749"/>
          </a:xfrm>
        </p:spPr>
        <p:txBody>
          <a:bodyPr wrap="square">
            <a:spAutoFit/>
          </a:bodyPr>
          <a:lstStyle>
            <a:lvl1pPr marL="0" indent="0">
              <a:buNone/>
              <a:defRPr sz="1350" b="1">
                <a:solidFill>
                  <a:schemeClr val="tx2"/>
                </a:solidFill>
              </a:defRPr>
            </a:lvl1pPr>
          </a:lstStyle>
          <a:p>
            <a:pPr lvl="0"/>
            <a:r>
              <a:rPr lang="en-US" dirty="0"/>
              <a:t>$XXX,XXX,XXX</a:t>
            </a:r>
          </a:p>
        </p:txBody>
      </p:sp>
      <p:sp>
        <p:nvSpPr>
          <p:cNvPr id="5" name="Picture Placeholder 4">
            <a:extLst>
              <a:ext uri="{FF2B5EF4-FFF2-40B4-BE49-F238E27FC236}">
                <a16:creationId xmlns:a16="http://schemas.microsoft.com/office/drawing/2014/main" id="{69575647-A9AB-0F43-9D42-C551A70BC943}"/>
              </a:ext>
            </a:extLst>
          </p:cNvPr>
          <p:cNvSpPr>
            <a:spLocks noGrp="1"/>
          </p:cNvSpPr>
          <p:nvPr>
            <p:ph type="pic" sz="quarter" idx="41" hasCustomPrompt="1"/>
          </p:nvPr>
        </p:nvSpPr>
        <p:spPr>
          <a:xfrm>
            <a:off x="274985" y="1761849"/>
            <a:ext cx="2432447" cy="989012"/>
          </a:xfrm>
        </p:spPr>
        <p:txBody>
          <a:bodyPr anchor="ctr" anchorCtr="0">
            <a:normAutofit/>
          </a:bodyPr>
          <a:lstStyle>
            <a:lvl1pPr marL="0" indent="0" algn="ctr">
              <a:buNone/>
              <a:defRPr sz="1350"/>
            </a:lvl1pPr>
          </a:lstStyle>
          <a:p>
            <a:r>
              <a:rPr lang="en-US" dirty="0"/>
              <a:t>Company logo</a:t>
            </a:r>
          </a:p>
        </p:txBody>
      </p:sp>
      <p:sp>
        <p:nvSpPr>
          <p:cNvPr id="18" name="Text Placeholder 17">
            <a:extLst>
              <a:ext uri="{FF2B5EF4-FFF2-40B4-BE49-F238E27FC236}">
                <a16:creationId xmlns:a16="http://schemas.microsoft.com/office/drawing/2014/main" id="{EEC8A28C-A2A2-6742-BCDE-E8BF18FE538A}"/>
              </a:ext>
            </a:extLst>
          </p:cNvPr>
          <p:cNvSpPr>
            <a:spLocks noGrp="1"/>
          </p:cNvSpPr>
          <p:nvPr>
            <p:ph type="body" sz="quarter" idx="43" hasCustomPrompt="1"/>
          </p:nvPr>
        </p:nvSpPr>
        <p:spPr>
          <a:xfrm>
            <a:off x="350865" y="2932148"/>
            <a:ext cx="2211032" cy="2300251"/>
          </a:xfrm>
        </p:spPr>
        <p:txBody>
          <a:bodyPr>
            <a:normAutofit/>
          </a:bodyPr>
          <a:lstStyle>
            <a:lvl1pPr marL="0" indent="0">
              <a:buNone/>
              <a:defRPr sz="1000" b="1"/>
            </a:lvl1pPr>
            <a:lvl2pPr marL="0" indent="0">
              <a:buNone/>
              <a:defRPr sz="1000" b="0"/>
            </a:lvl2pPr>
            <a:lvl3pPr marL="102870" indent="-102870">
              <a:buFont typeface="Arial" panose="020B0604020202020204" pitchFamily="34" charset="0"/>
              <a:buChar char="•"/>
              <a:defRPr sz="1000" b="0"/>
            </a:lvl3pPr>
            <a:lvl4pPr marL="571500" indent="0">
              <a:buNone/>
              <a:defRPr sz="900" b="1"/>
            </a:lvl4pPr>
            <a:lvl5pPr marL="738188" indent="0">
              <a:buNone/>
              <a:defRPr sz="900" b="1"/>
            </a:lvl5pPr>
          </a:lstStyle>
          <a:p>
            <a:pPr lvl="0"/>
            <a:r>
              <a:rPr lang="en-US" dirty="0"/>
              <a:t>Description headline</a:t>
            </a:r>
          </a:p>
          <a:p>
            <a:pPr lvl="1"/>
            <a:r>
              <a:rPr lang="en-US" dirty="0"/>
              <a:t>Second level</a:t>
            </a:r>
          </a:p>
          <a:p>
            <a:pPr lvl="2"/>
            <a:r>
              <a:rPr lang="en-US" dirty="0"/>
              <a:t>Third level</a:t>
            </a:r>
          </a:p>
        </p:txBody>
      </p:sp>
      <p:sp>
        <p:nvSpPr>
          <p:cNvPr id="20" name="Content Placeholder 2">
            <a:extLst>
              <a:ext uri="{FF2B5EF4-FFF2-40B4-BE49-F238E27FC236}">
                <a16:creationId xmlns:a16="http://schemas.microsoft.com/office/drawing/2014/main" id="{7EBE239D-A1BB-124A-8A21-6AB7FA13CA45}"/>
              </a:ext>
            </a:extLst>
          </p:cNvPr>
          <p:cNvSpPr>
            <a:spLocks noGrp="1"/>
          </p:cNvSpPr>
          <p:nvPr>
            <p:ph sz="quarter" idx="44" hasCustomPrompt="1"/>
          </p:nvPr>
        </p:nvSpPr>
        <p:spPr>
          <a:xfrm>
            <a:off x="350866" y="5307623"/>
            <a:ext cx="2211032" cy="207749"/>
          </a:xfrm>
        </p:spPr>
        <p:txBody>
          <a:bodyPr wrap="square">
            <a:spAutoFit/>
          </a:bodyPr>
          <a:lstStyle>
            <a:lvl1pPr marL="0" indent="0">
              <a:buNone/>
              <a:defRPr sz="1350" b="0">
                <a:solidFill>
                  <a:schemeClr val="tx1"/>
                </a:solidFill>
              </a:defRPr>
            </a:lvl1pPr>
          </a:lstStyle>
          <a:p>
            <a:pPr lvl="0"/>
            <a:r>
              <a:rPr lang="en-US" dirty="0"/>
              <a:t>Month, Year</a:t>
            </a:r>
          </a:p>
        </p:txBody>
      </p:sp>
      <p:sp>
        <p:nvSpPr>
          <p:cNvPr id="2" name="Footer Placeholder 1">
            <a:extLst>
              <a:ext uri="{FF2B5EF4-FFF2-40B4-BE49-F238E27FC236}">
                <a16:creationId xmlns:a16="http://schemas.microsoft.com/office/drawing/2014/main" id="{CF31491F-4489-7A40-97FD-0676450AA71E}"/>
              </a:ext>
            </a:extLst>
          </p:cNvPr>
          <p:cNvSpPr>
            <a:spLocks noGrp="1"/>
          </p:cNvSpPr>
          <p:nvPr>
            <p:ph type="ftr" sz="quarter" idx="46"/>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F92BF10B-E697-CA48-AD2C-5FDF4FA50E9C}"/>
              </a:ext>
            </a:extLst>
          </p:cNvPr>
          <p:cNvSpPr>
            <a:spLocks noGrp="1"/>
          </p:cNvSpPr>
          <p:nvPr>
            <p:ph type="sldNum" sz="quarter" idx="47"/>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6" name="Title 5">
            <a:extLst>
              <a:ext uri="{FF2B5EF4-FFF2-40B4-BE49-F238E27FC236}">
                <a16:creationId xmlns:a16="http://schemas.microsoft.com/office/drawing/2014/main" id="{182213BE-80BE-C448-B79C-0EB2F482EEB5}"/>
              </a:ext>
            </a:extLst>
          </p:cNvPr>
          <p:cNvSpPr>
            <a:spLocks noGrp="1"/>
          </p:cNvSpPr>
          <p:nvPr>
            <p:ph type="title"/>
          </p:nvPr>
        </p:nvSpPr>
        <p:spPr/>
        <p:txBody>
          <a:bodyPr/>
          <a:lstStyle/>
          <a:p>
            <a:r>
              <a:rPr lang="en-US"/>
              <a:t>Click to edit Master title style</a:t>
            </a:r>
          </a:p>
        </p:txBody>
      </p:sp>
      <p:sp>
        <p:nvSpPr>
          <p:cNvPr id="14" name="Text Placeholder 5">
            <a:extLst>
              <a:ext uri="{FF2B5EF4-FFF2-40B4-BE49-F238E27FC236}">
                <a16:creationId xmlns:a16="http://schemas.microsoft.com/office/drawing/2014/main" id="{1C1FCA2B-5231-EB42-AB58-F14BE8FFA4E3}"/>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5" name="Straight Connector 14">
            <a:extLst>
              <a:ext uri="{FF2B5EF4-FFF2-40B4-BE49-F238E27FC236}">
                <a16:creationId xmlns:a16="http://schemas.microsoft.com/office/drawing/2014/main" id="{B998F50B-E052-E34B-990C-AF0EE6EFB021}"/>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46CC72E4-00F8-754B-9B49-751182D13348}"/>
              </a:ext>
            </a:extLst>
          </p:cNvPr>
          <p:cNvSpPr>
            <a:spLocks noGrp="1"/>
          </p:cNvSpPr>
          <p:nvPr>
            <p:ph type="body" sz="quarter" idx="37" hasCustomPrompt="1"/>
          </p:nvPr>
        </p:nvSpPr>
        <p:spPr>
          <a:xfrm>
            <a:off x="2768600" y="1181596"/>
            <a:ext cx="6101080"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Tree>
    <p:extLst>
      <p:ext uri="{BB962C8B-B14F-4D97-AF65-F5344CB8AC3E}">
        <p14:creationId xmlns:p14="http://schemas.microsoft.com/office/powerpoint/2010/main" val="53447986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 no subhead">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 Placeholder 2">
            <a:extLst>
              <a:ext uri="{FF2B5EF4-FFF2-40B4-BE49-F238E27FC236}">
                <a16:creationId xmlns:a16="http://schemas.microsoft.com/office/drawing/2014/main" id="{D30D2C0C-07F5-6047-9FFA-C8859EB67069}"/>
              </a:ext>
            </a:extLst>
          </p:cNvPr>
          <p:cNvSpPr>
            <a:spLocks noGrp="1"/>
          </p:cNvSpPr>
          <p:nvPr>
            <p:ph type="body" sz="quarter" idx="37" hasCustomPrompt="1"/>
          </p:nvPr>
        </p:nvSpPr>
        <p:spPr>
          <a:xfrm>
            <a:off x="274320" y="631299"/>
            <a:ext cx="8595360" cy="5285232"/>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4" name="Title 3">
            <a:extLst>
              <a:ext uri="{FF2B5EF4-FFF2-40B4-BE49-F238E27FC236}">
                <a16:creationId xmlns:a16="http://schemas.microsoft.com/office/drawing/2014/main" id="{CA1AC515-31BF-F541-9A15-8931B1A2CF84}"/>
              </a:ext>
            </a:extLst>
          </p:cNvPr>
          <p:cNvSpPr>
            <a:spLocks noGrp="1"/>
          </p:cNvSpPr>
          <p:nvPr>
            <p:ph type="title"/>
          </p:nvPr>
        </p:nvSpPr>
        <p:spPr/>
        <p:txBody>
          <a:bodyPr/>
          <a:lstStyle/>
          <a:p>
            <a:r>
              <a:rPr lang="en-US"/>
              <a:t>Click to edit Master title style</a:t>
            </a:r>
          </a:p>
        </p:txBody>
      </p:sp>
      <p:sp>
        <p:nvSpPr>
          <p:cNvPr id="2" name="Footer Placeholder 1">
            <a:extLst>
              <a:ext uri="{FF2B5EF4-FFF2-40B4-BE49-F238E27FC236}">
                <a16:creationId xmlns:a16="http://schemas.microsoft.com/office/drawing/2014/main" id="{E78BEF8A-2653-294C-BFFC-1F7B4B98095B}"/>
              </a:ext>
            </a:extLst>
          </p:cNvPr>
          <p:cNvSpPr>
            <a:spLocks noGrp="1"/>
          </p:cNvSpPr>
          <p:nvPr>
            <p:ph type="ftr" sz="quarter" idx="38"/>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02005BD6-08F0-E247-B13D-D880AEB698E3}"/>
              </a:ext>
            </a:extLst>
          </p:cNvPr>
          <p:cNvSpPr>
            <a:spLocks noGrp="1"/>
          </p:cNvSpPr>
          <p:nvPr>
            <p:ph type="sldNum" sz="quarter" idx="39"/>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4292007643"/>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EE0FB-96B9-7943-A992-72D9725EF111}"/>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96CD6F9D-D73F-8F4A-ABEE-667C0CCCD1EB}"/>
              </a:ext>
            </a:extLst>
          </p:cNvPr>
          <p:cNvSpPr>
            <a:spLocks noGrp="1"/>
          </p:cNvSpPr>
          <p:nvPr>
            <p:ph type="ftr" sz="quarter" idx="42"/>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3E66F892-A4FA-B448-A923-E45FBE2219A2}"/>
              </a:ext>
            </a:extLst>
          </p:cNvPr>
          <p:cNvSpPr>
            <a:spLocks noGrp="1"/>
          </p:cNvSpPr>
          <p:nvPr>
            <p:ph type="sldNum" sz="quarter" idx="43"/>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5" name="Text Placeholder 5">
            <a:extLst>
              <a:ext uri="{FF2B5EF4-FFF2-40B4-BE49-F238E27FC236}">
                <a16:creationId xmlns:a16="http://schemas.microsoft.com/office/drawing/2014/main" id="{183A7504-65AC-B143-BBC4-0DA488CBA788}"/>
              </a:ext>
            </a:extLst>
          </p:cNvPr>
          <p:cNvSpPr>
            <a:spLocks noGrp="1"/>
          </p:cNvSpPr>
          <p:nvPr>
            <p:ph type="body" sz="quarter" idx="38" hasCustomPrompt="1"/>
          </p:nvPr>
        </p:nvSpPr>
        <p:spPr>
          <a:xfrm>
            <a:off x="274320" y="631301"/>
            <a:ext cx="411480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8" name="Text Placeholder 2">
            <a:extLst>
              <a:ext uri="{FF2B5EF4-FFF2-40B4-BE49-F238E27FC236}">
                <a16:creationId xmlns:a16="http://schemas.microsoft.com/office/drawing/2014/main" id="{04B81BA4-EA36-F240-8919-49A48A711A1D}"/>
              </a:ext>
            </a:extLst>
          </p:cNvPr>
          <p:cNvSpPr>
            <a:spLocks noGrp="1"/>
          </p:cNvSpPr>
          <p:nvPr>
            <p:ph type="body" sz="quarter" idx="37" hasCustomPrompt="1"/>
          </p:nvPr>
        </p:nvSpPr>
        <p:spPr>
          <a:xfrm>
            <a:off x="274320" y="1181596"/>
            <a:ext cx="4114800"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1" name="Text Placeholder 5">
            <a:extLst>
              <a:ext uri="{FF2B5EF4-FFF2-40B4-BE49-F238E27FC236}">
                <a16:creationId xmlns:a16="http://schemas.microsoft.com/office/drawing/2014/main" id="{EC04DA94-747A-A845-A583-4BEAB97BAF88}"/>
              </a:ext>
            </a:extLst>
          </p:cNvPr>
          <p:cNvSpPr>
            <a:spLocks noGrp="1"/>
          </p:cNvSpPr>
          <p:nvPr>
            <p:ph type="body" sz="quarter" idx="44" hasCustomPrompt="1"/>
          </p:nvPr>
        </p:nvSpPr>
        <p:spPr>
          <a:xfrm>
            <a:off x="4737674" y="631301"/>
            <a:ext cx="4133088"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2" name="Text Placeholder 2">
            <a:extLst>
              <a:ext uri="{FF2B5EF4-FFF2-40B4-BE49-F238E27FC236}">
                <a16:creationId xmlns:a16="http://schemas.microsoft.com/office/drawing/2014/main" id="{75DBECA4-3D9F-0541-A991-D07A685F5BDE}"/>
              </a:ext>
            </a:extLst>
          </p:cNvPr>
          <p:cNvSpPr>
            <a:spLocks noGrp="1"/>
          </p:cNvSpPr>
          <p:nvPr>
            <p:ph type="body" sz="quarter" idx="45" hasCustomPrompt="1"/>
          </p:nvPr>
        </p:nvSpPr>
        <p:spPr>
          <a:xfrm>
            <a:off x="4737674" y="1181596"/>
            <a:ext cx="4133088"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cxnSp>
        <p:nvCxnSpPr>
          <p:cNvPr id="10" name="Straight Connector 9">
            <a:extLst>
              <a:ext uri="{FF2B5EF4-FFF2-40B4-BE49-F238E27FC236}">
                <a16:creationId xmlns:a16="http://schemas.microsoft.com/office/drawing/2014/main" id="{BC2692C4-0D8A-8646-8378-6CF3471254BE}"/>
              </a:ext>
            </a:extLst>
          </p:cNvPr>
          <p:cNvCxnSpPr>
            <a:cxnSpLocks/>
          </p:cNvCxnSpPr>
          <p:nvPr/>
        </p:nvCxnSpPr>
        <p:spPr>
          <a:xfrm>
            <a:off x="274320" y="1140737"/>
            <a:ext cx="411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1C6EDA4-8069-6147-9BB7-59588F571E43}"/>
              </a:ext>
            </a:extLst>
          </p:cNvPr>
          <p:cNvCxnSpPr>
            <a:cxnSpLocks/>
          </p:cNvCxnSpPr>
          <p:nvPr/>
        </p:nvCxnSpPr>
        <p:spPr>
          <a:xfrm>
            <a:off x="4737674" y="1140737"/>
            <a:ext cx="41330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3578282"/>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mparison - 3 column">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EE0FB-96B9-7943-A992-72D9725EF111}"/>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96CD6F9D-D73F-8F4A-ABEE-667C0CCCD1EB}"/>
              </a:ext>
            </a:extLst>
          </p:cNvPr>
          <p:cNvSpPr>
            <a:spLocks noGrp="1"/>
          </p:cNvSpPr>
          <p:nvPr>
            <p:ph type="ftr" sz="quarter" idx="42"/>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3E66F892-A4FA-B448-A923-E45FBE2219A2}"/>
              </a:ext>
            </a:extLst>
          </p:cNvPr>
          <p:cNvSpPr>
            <a:spLocks noGrp="1"/>
          </p:cNvSpPr>
          <p:nvPr>
            <p:ph type="sldNum" sz="quarter" idx="43"/>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5" name="Text Placeholder 5">
            <a:extLst>
              <a:ext uri="{FF2B5EF4-FFF2-40B4-BE49-F238E27FC236}">
                <a16:creationId xmlns:a16="http://schemas.microsoft.com/office/drawing/2014/main" id="{183A7504-65AC-B143-BBC4-0DA488CBA788}"/>
              </a:ext>
            </a:extLst>
          </p:cNvPr>
          <p:cNvSpPr>
            <a:spLocks noGrp="1"/>
          </p:cNvSpPr>
          <p:nvPr>
            <p:ph type="body" sz="quarter" idx="38" hasCustomPrompt="1"/>
          </p:nvPr>
        </p:nvSpPr>
        <p:spPr>
          <a:xfrm>
            <a:off x="274320" y="631301"/>
            <a:ext cx="2532971"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8" name="Text Placeholder 2">
            <a:extLst>
              <a:ext uri="{FF2B5EF4-FFF2-40B4-BE49-F238E27FC236}">
                <a16:creationId xmlns:a16="http://schemas.microsoft.com/office/drawing/2014/main" id="{04B81BA4-EA36-F240-8919-49A48A711A1D}"/>
              </a:ext>
            </a:extLst>
          </p:cNvPr>
          <p:cNvSpPr>
            <a:spLocks noGrp="1"/>
          </p:cNvSpPr>
          <p:nvPr>
            <p:ph type="body" sz="quarter" idx="37" hasCustomPrompt="1"/>
          </p:nvPr>
        </p:nvSpPr>
        <p:spPr>
          <a:xfrm>
            <a:off x="274320" y="1181596"/>
            <a:ext cx="2535787"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3" name="Text Placeholder 5">
            <a:extLst>
              <a:ext uri="{FF2B5EF4-FFF2-40B4-BE49-F238E27FC236}">
                <a16:creationId xmlns:a16="http://schemas.microsoft.com/office/drawing/2014/main" id="{FACE1C1E-305E-A640-9FAB-22FDA670D08D}"/>
              </a:ext>
            </a:extLst>
          </p:cNvPr>
          <p:cNvSpPr>
            <a:spLocks noGrp="1"/>
          </p:cNvSpPr>
          <p:nvPr>
            <p:ph type="body" sz="quarter" idx="44" hasCustomPrompt="1"/>
          </p:nvPr>
        </p:nvSpPr>
        <p:spPr>
          <a:xfrm>
            <a:off x="3304647" y="631301"/>
            <a:ext cx="2532971"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4" name="Text Placeholder 2">
            <a:extLst>
              <a:ext uri="{FF2B5EF4-FFF2-40B4-BE49-F238E27FC236}">
                <a16:creationId xmlns:a16="http://schemas.microsoft.com/office/drawing/2014/main" id="{47F0DF96-C1DF-C74F-B137-8ADD2CC00CBF}"/>
              </a:ext>
            </a:extLst>
          </p:cNvPr>
          <p:cNvSpPr>
            <a:spLocks noGrp="1"/>
          </p:cNvSpPr>
          <p:nvPr>
            <p:ph type="body" sz="quarter" idx="45" hasCustomPrompt="1"/>
          </p:nvPr>
        </p:nvSpPr>
        <p:spPr>
          <a:xfrm>
            <a:off x="3304647" y="1181596"/>
            <a:ext cx="2535787"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5" name="Text Placeholder 5">
            <a:extLst>
              <a:ext uri="{FF2B5EF4-FFF2-40B4-BE49-F238E27FC236}">
                <a16:creationId xmlns:a16="http://schemas.microsoft.com/office/drawing/2014/main" id="{D37DC6FE-F9FF-934B-86E8-598E11DEA053}"/>
              </a:ext>
            </a:extLst>
          </p:cNvPr>
          <p:cNvSpPr>
            <a:spLocks noGrp="1"/>
          </p:cNvSpPr>
          <p:nvPr>
            <p:ph type="body" sz="quarter" idx="46" hasCustomPrompt="1"/>
          </p:nvPr>
        </p:nvSpPr>
        <p:spPr>
          <a:xfrm>
            <a:off x="6337791" y="631301"/>
            <a:ext cx="2532971"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6" name="Text Placeholder 2">
            <a:extLst>
              <a:ext uri="{FF2B5EF4-FFF2-40B4-BE49-F238E27FC236}">
                <a16:creationId xmlns:a16="http://schemas.microsoft.com/office/drawing/2014/main" id="{A786AA1B-F4FA-AF4F-9E24-452B7E9E663E}"/>
              </a:ext>
            </a:extLst>
          </p:cNvPr>
          <p:cNvSpPr>
            <a:spLocks noGrp="1"/>
          </p:cNvSpPr>
          <p:nvPr>
            <p:ph type="body" sz="quarter" idx="47" hasCustomPrompt="1"/>
          </p:nvPr>
        </p:nvSpPr>
        <p:spPr>
          <a:xfrm>
            <a:off x="6334975" y="1181596"/>
            <a:ext cx="2535787"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cxnSp>
        <p:nvCxnSpPr>
          <p:cNvPr id="14" name="Straight Connector 13">
            <a:extLst>
              <a:ext uri="{FF2B5EF4-FFF2-40B4-BE49-F238E27FC236}">
                <a16:creationId xmlns:a16="http://schemas.microsoft.com/office/drawing/2014/main" id="{5679012D-62B9-E044-985F-FF6107EDCA8E}"/>
              </a:ext>
            </a:extLst>
          </p:cNvPr>
          <p:cNvCxnSpPr>
            <a:cxnSpLocks/>
          </p:cNvCxnSpPr>
          <p:nvPr/>
        </p:nvCxnSpPr>
        <p:spPr>
          <a:xfrm>
            <a:off x="274320" y="1140737"/>
            <a:ext cx="25413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AEB6EF1-E51F-3D43-9249-D47484C3D63F}"/>
              </a:ext>
            </a:extLst>
          </p:cNvPr>
          <p:cNvCxnSpPr>
            <a:cxnSpLocks/>
          </p:cNvCxnSpPr>
          <p:nvPr/>
        </p:nvCxnSpPr>
        <p:spPr>
          <a:xfrm>
            <a:off x="3276600" y="1140737"/>
            <a:ext cx="25413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D9C7608-50EA-EA43-9C1C-A305BE90C08D}"/>
              </a:ext>
            </a:extLst>
          </p:cNvPr>
          <p:cNvCxnSpPr>
            <a:cxnSpLocks/>
          </p:cNvCxnSpPr>
          <p:nvPr/>
        </p:nvCxnSpPr>
        <p:spPr>
          <a:xfrm>
            <a:off x="6324600" y="1140737"/>
            <a:ext cx="254136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6901297"/>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mparison - 4 column">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EE0FB-96B9-7943-A992-72D9725EF111}"/>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96CD6F9D-D73F-8F4A-ABEE-667C0CCCD1EB}"/>
              </a:ext>
            </a:extLst>
          </p:cNvPr>
          <p:cNvSpPr>
            <a:spLocks noGrp="1"/>
          </p:cNvSpPr>
          <p:nvPr>
            <p:ph type="ftr" sz="quarter" idx="42"/>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3E66F892-A4FA-B448-A923-E45FBE2219A2}"/>
              </a:ext>
            </a:extLst>
          </p:cNvPr>
          <p:cNvSpPr>
            <a:spLocks noGrp="1"/>
          </p:cNvSpPr>
          <p:nvPr>
            <p:ph type="sldNum" sz="quarter" idx="43"/>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5" name="Text Placeholder 5">
            <a:extLst>
              <a:ext uri="{FF2B5EF4-FFF2-40B4-BE49-F238E27FC236}">
                <a16:creationId xmlns:a16="http://schemas.microsoft.com/office/drawing/2014/main" id="{183A7504-65AC-B143-BBC4-0DA488CBA788}"/>
              </a:ext>
            </a:extLst>
          </p:cNvPr>
          <p:cNvSpPr>
            <a:spLocks noGrp="1"/>
          </p:cNvSpPr>
          <p:nvPr>
            <p:ph type="body" sz="quarter" idx="38" hasCustomPrompt="1"/>
          </p:nvPr>
        </p:nvSpPr>
        <p:spPr>
          <a:xfrm>
            <a:off x="274320" y="631301"/>
            <a:ext cx="1871055"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8" name="Text Placeholder 2">
            <a:extLst>
              <a:ext uri="{FF2B5EF4-FFF2-40B4-BE49-F238E27FC236}">
                <a16:creationId xmlns:a16="http://schemas.microsoft.com/office/drawing/2014/main" id="{04B81BA4-EA36-F240-8919-49A48A711A1D}"/>
              </a:ext>
            </a:extLst>
          </p:cNvPr>
          <p:cNvSpPr>
            <a:spLocks noGrp="1"/>
          </p:cNvSpPr>
          <p:nvPr>
            <p:ph type="body" sz="quarter" idx="37" hasCustomPrompt="1"/>
          </p:nvPr>
        </p:nvSpPr>
        <p:spPr>
          <a:xfrm>
            <a:off x="274320" y="1181596"/>
            <a:ext cx="1873135"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6" name="Text Placeholder 5">
            <a:extLst>
              <a:ext uri="{FF2B5EF4-FFF2-40B4-BE49-F238E27FC236}">
                <a16:creationId xmlns:a16="http://schemas.microsoft.com/office/drawing/2014/main" id="{D3C93BC3-5C84-C547-9E72-48821BE2E637}"/>
              </a:ext>
            </a:extLst>
          </p:cNvPr>
          <p:cNvSpPr>
            <a:spLocks noGrp="1"/>
          </p:cNvSpPr>
          <p:nvPr>
            <p:ph type="body" sz="quarter" idx="44" hasCustomPrompt="1"/>
          </p:nvPr>
        </p:nvSpPr>
        <p:spPr>
          <a:xfrm>
            <a:off x="2517503" y="631301"/>
            <a:ext cx="1871055"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0" name="Text Placeholder 2">
            <a:extLst>
              <a:ext uri="{FF2B5EF4-FFF2-40B4-BE49-F238E27FC236}">
                <a16:creationId xmlns:a16="http://schemas.microsoft.com/office/drawing/2014/main" id="{8292E14A-DEC0-ED40-A49B-CA4B873719CD}"/>
              </a:ext>
            </a:extLst>
          </p:cNvPr>
          <p:cNvSpPr>
            <a:spLocks noGrp="1"/>
          </p:cNvSpPr>
          <p:nvPr>
            <p:ph type="body" sz="quarter" idx="45" hasCustomPrompt="1"/>
          </p:nvPr>
        </p:nvSpPr>
        <p:spPr>
          <a:xfrm>
            <a:off x="2515423" y="1181596"/>
            <a:ext cx="1873135"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1" name="Text Placeholder 5">
            <a:extLst>
              <a:ext uri="{FF2B5EF4-FFF2-40B4-BE49-F238E27FC236}">
                <a16:creationId xmlns:a16="http://schemas.microsoft.com/office/drawing/2014/main" id="{9EBA11D2-19C1-AB4C-A769-6740C0C5FBBC}"/>
              </a:ext>
            </a:extLst>
          </p:cNvPr>
          <p:cNvSpPr>
            <a:spLocks noGrp="1"/>
          </p:cNvSpPr>
          <p:nvPr>
            <p:ph type="body" sz="quarter" idx="46" hasCustomPrompt="1"/>
          </p:nvPr>
        </p:nvSpPr>
        <p:spPr>
          <a:xfrm>
            <a:off x="4758606" y="631301"/>
            <a:ext cx="1871055"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2" name="Text Placeholder 2">
            <a:extLst>
              <a:ext uri="{FF2B5EF4-FFF2-40B4-BE49-F238E27FC236}">
                <a16:creationId xmlns:a16="http://schemas.microsoft.com/office/drawing/2014/main" id="{063FBCE9-BCC8-CB4E-AF92-266F6BB53EA0}"/>
              </a:ext>
            </a:extLst>
          </p:cNvPr>
          <p:cNvSpPr>
            <a:spLocks noGrp="1"/>
          </p:cNvSpPr>
          <p:nvPr>
            <p:ph type="body" sz="quarter" idx="47" hasCustomPrompt="1"/>
          </p:nvPr>
        </p:nvSpPr>
        <p:spPr>
          <a:xfrm>
            <a:off x="4756526" y="1181596"/>
            <a:ext cx="1873135"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7" name="Text Placeholder 5">
            <a:extLst>
              <a:ext uri="{FF2B5EF4-FFF2-40B4-BE49-F238E27FC236}">
                <a16:creationId xmlns:a16="http://schemas.microsoft.com/office/drawing/2014/main" id="{132A00BF-3164-6A4B-9C2C-879AD293C2E5}"/>
              </a:ext>
            </a:extLst>
          </p:cNvPr>
          <p:cNvSpPr>
            <a:spLocks noGrp="1"/>
          </p:cNvSpPr>
          <p:nvPr>
            <p:ph type="body" sz="quarter" idx="48" hasCustomPrompt="1"/>
          </p:nvPr>
        </p:nvSpPr>
        <p:spPr>
          <a:xfrm>
            <a:off x="6999707" y="631301"/>
            <a:ext cx="1871055"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8" name="Text Placeholder 2">
            <a:extLst>
              <a:ext uri="{FF2B5EF4-FFF2-40B4-BE49-F238E27FC236}">
                <a16:creationId xmlns:a16="http://schemas.microsoft.com/office/drawing/2014/main" id="{BE397022-433E-6847-809B-8366F39273A5}"/>
              </a:ext>
            </a:extLst>
          </p:cNvPr>
          <p:cNvSpPr>
            <a:spLocks noGrp="1"/>
          </p:cNvSpPr>
          <p:nvPr>
            <p:ph type="body" sz="quarter" idx="49" hasCustomPrompt="1"/>
          </p:nvPr>
        </p:nvSpPr>
        <p:spPr>
          <a:xfrm>
            <a:off x="6997627" y="1181596"/>
            <a:ext cx="1873135"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cxnSp>
        <p:nvCxnSpPr>
          <p:cNvPr id="24" name="Straight Connector 23">
            <a:extLst>
              <a:ext uri="{FF2B5EF4-FFF2-40B4-BE49-F238E27FC236}">
                <a16:creationId xmlns:a16="http://schemas.microsoft.com/office/drawing/2014/main" id="{8272679C-E102-3E43-98B0-574875149674}"/>
              </a:ext>
            </a:extLst>
          </p:cNvPr>
          <p:cNvCxnSpPr>
            <a:cxnSpLocks/>
          </p:cNvCxnSpPr>
          <p:nvPr/>
        </p:nvCxnSpPr>
        <p:spPr>
          <a:xfrm>
            <a:off x="274320" y="1140737"/>
            <a:ext cx="18745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E29C92A-92C0-EB4E-AA80-E0F4DB9EDDAE}"/>
              </a:ext>
            </a:extLst>
          </p:cNvPr>
          <p:cNvCxnSpPr>
            <a:cxnSpLocks/>
          </p:cNvCxnSpPr>
          <p:nvPr/>
        </p:nvCxnSpPr>
        <p:spPr>
          <a:xfrm>
            <a:off x="2515423" y="1140737"/>
            <a:ext cx="18745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610FE3C-3457-1548-8535-2929AFF4B4D9}"/>
              </a:ext>
            </a:extLst>
          </p:cNvPr>
          <p:cNvCxnSpPr>
            <a:cxnSpLocks/>
          </p:cNvCxnSpPr>
          <p:nvPr/>
        </p:nvCxnSpPr>
        <p:spPr>
          <a:xfrm>
            <a:off x="4756526" y="1140737"/>
            <a:ext cx="18745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9F29565-B05F-DC4E-8ED9-E4F70B8C9D3A}"/>
              </a:ext>
            </a:extLst>
          </p:cNvPr>
          <p:cNvCxnSpPr>
            <a:cxnSpLocks/>
          </p:cNvCxnSpPr>
          <p:nvPr/>
        </p:nvCxnSpPr>
        <p:spPr>
          <a:xfrm>
            <a:off x="6997627" y="1140737"/>
            <a:ext cx="187452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884162"/>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2 Quadrant - with sub headers">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p:nvPr>
        </p:nvSpPr>
        <p:spPr>
          <a:xfrm>
            <a:off x="273238" y="283009"/>
            <a:ext cx="8597524" cy="274320"/>
          </a:xfrm>
        </p:spPr>
        <p:txBody>
          <a:bodyPr/>
          <a:lstStyle/>
          <a:p>
            <a:r>
              <a:rPr lang="en-US"/>
              <a:t>Click to edit Master title style</a:t>
            </a:r>
          </a:p>
        </p:txBody>
      </p:sp>
      <p:cxnSp>
        <p:nvCxnSpPr>
          <p:cNvPr id="25" name="Straight Connector 24">
            <a:extLst>
              <a:ext uri="{FF2B5EF4-FFF2-40B4-BE49-F238E27FC236}">
                <a16:creationId xmlns:a16="http://schemas.microsoft.com/office/drawing/2014/main" id="{78E2E7BC-3CD8-4048-87D2-4CB9CDE6ACA7}"/>
              </a:ext>
            </a:extLst>
          </p:cNvPr>
          <p:cNvCxnSpPr>
            <a:cxnSpLocks/>
          </p:cNvCxnSpPr>
          <p:nvPr/>
        </p:nvCxnSpPr>
        <p:spPr>
          <a:xfrm>
            <a:off x="4572542" y="590741"/>
            <a:ext cx="0" cy="530352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EAA2722C-0668-1844-9209-8D532A2257E4}"/>
              </a:ext>
            </a:extLst>
          </p:cNvPr>
          <p:cNvSpPr>
            <a:spLocks noGrp="1"/>
          </p:cNvSpPr>
          <p:nvPr>
            <p:ph type="ftr" sz="quarter" idx="46"/>
          </p:nvPr>
        </p:nvSpPr>
        <p:spPr>
          <a:xfrm>
            <a:off x="273238" y="5944117"/>
            <a:ext cx="8595360" cy="442882"/>
          </a:xfrm>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70DA43BF-8F73-1440-9FEA-4A34FA30FC69}"/>
              </a:ext>
            </a:extLst>
          </p:cNvPr>
          <p:cNvSpPr>
            <a:spLocks noGrp="1"/>
          </p:cNvSpPr>
          <p:nvPr>
            <p:ph type="sldNum" sz="quarter" idx="47"/>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9" name="Content Placeholder 9">
            <a:extLst>
              <a:ext uri="{FF2B5EF4-FFF2-40B4-BE49-F238E27FC236}">
                <a16:creationId xmlns:a16="http://schemas.microsoft.com/office/drawing/2014/main" id="{33636CE7-0D96-8948-9F80-FC61DACEECC6}"/>
              </a:ext>
            </a:extLst>
          </p:cNvPr>
          <p:cNvSpPr>
            <a:spLocks noGrp="1"/>
          </p:cNvSpPr>
          <p:nvPr>
            <p:ph sz="quarter" idx="51"/>
          </p:nvPr>
        </p:nvSpPr>
        <p:spPr>
          <a:xfrm>
            <a:off x="273238" y="1005191"/>
            <a:ext cx="4114800" cy="49034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5">
            <a:extLst>
              <a:ext uri="{FF2B5EF4-FFF2-40B4-BE49-F238E27FC236}">
                <a16:creationId xmlns:a16="http://schemas.microsoft.com/office/drawing/2014/main" id="{F98DBE04-9A4F-C945-B591-A42578FC0BB2}"/>
              </a:ext>
            </a:extLst>
          </p:cNvPr>
          <p:cNvSpPr>
            <a:spLocks noGrp="1"/>
          </p:cNvSpPr>
          <p:nvPr>
            <p:ph type="body" sz="quarter" idx="38" hasCustomPrompt="1"/>
          </p:nvPr>
        </p:nvSpPr>
        <p:spPr>
          <a:xfrm>
            <a:off x="273238" y="631301"/>
            <a:ext cx="411480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7" name="Content Placeholder 9">
            <a:extLst>
              <a:ext uri="{FF2B5EF4-FFF2-40B4-BE49-F238E27FC236}">
                <a16:creationId xmlns:a16="http://schemas.microsoft.com/office/drawing/2014/main" id="{ED085FD6-046C-A541-A7D6-FABC75408787}"/>
              </a:ext>
            </a:extLst>
          </p:cNvPr>
          <p:cNvSpPr>
            <a:spLocks noGrp="1"/>
          </p:cNvSpPr>
          <p:nvPr>
            <p:ph sz="quarter" idx="56"/>
          </p:nvPr>
        </p:nvSpPr>
        <p:spPr>
          <a:xfrm>
            <a:off x="4760818" y="1005191"/>
            <a:ext cx="4117059" cy="49034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ext Placeholder 5">
            <a:extLst>
              <a:ext uri="{FF2B5EF4-FFF2-40B4-BE49-F238E27FC236}">
                <a16:creationId xmlns:a16="http://schemas.microsoft.com/office/drawing/2014/main" id="{DAF254C6-480F-E443-B2D7-1C56B9DA9A32}"/>
              </a:ext>
            </a:extLst>
          </p:cNvPr>
          <p:cNvSpPr>
            <a:spLocks noGrp="1"/>
          </p:cNvSpPr>
          <p:nvPr>
            <p:ph type="body" sz="quarter" idx="57" hasCustomPrompt="1"/>
          </p:nvPr>
        </p:nvSpPr>
        <p:spPr>
          <a:xfrm>
            <a:off x="4760818" y="631301"/>
            <a:ext cx="411480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Tree>
    <p:extLst>
      <p:ext uri="{BB962C8B-B14F-4D97-AF65-F5344CB8AC3E}">
        <p14:creationId xmlns:p14="http://schemas.microsoft.com/office/powerpoint/2010/main" val="152656330"/>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 Quadrant">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6" name="Content Placeholder 5">
            <a:extLst>
              <a:ext uri="{FF2B5EF4-FFF2-40B4-BE49-F238E27FC236}">
                <a16:creationId xmlns:a16="http://schemas.microsoft.com/office/drawing/2014/main" id="{DF2CBF75-AFFF-7241-8F03-5E5D9D29D23A}"/>
              </a:ext>
            </a:extLst>
          </p:cNvPr>
          <p:cNvSpPr>
            <a:spLocks noGrp="1"/>
          </p:cNvSpPr>
          <p:nvPr>
            <p:ph sz="quarter" idx="42"/>
          </p:nvPr>
        </p:nvSpPr>
        <p:spPr>
          <a:xfrm>
            <a:off x="274321" y="631301"/>
            <a:ext cx="4118570" cy="52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Content Placeholder 5">
            <a:extLst>
              <a:ext uri="{FF2B5EF4-FFF2-40B4-BE49-F238E27FC236}">
                <a16:creationId xmlns:a16="http://schemas.microsoft.com/office/drawing/2014/main" id="{1BCDC77C-0AC3-E94A-ADE1-370223ED6EE5}"/>
              </a:ext>
            </a:extLst>
          </p:cNvPr>
          <p:cNvSpPr>
            <a:spLocks noGrp="1"/>
          </p:cNvSpPr>
          <p:nvPr>
            <p:ph sz="quarter" idx="45"/>
          </p:nvPr>
        </p:nvSpPr>
        <p:spPr>
          <a:xfrm>
            <a:off x="4755962" y="631301"/>
            <a:ext cx="4114800" cy="52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5" name="Straight Connector 24">
            <a:extLst>
              <a:ext uri="{FF2B5EF4-FFF2-40B4-BE49-F238E27FC236}">
                <a16:creationId xmlns:a16="http://schemas.microsoft.com/office/drawing/2014/main" id="{78E2E7BC-3CD8-4048-87D2-4CB9CDE6ACA7}"/>
              </a:ext>
            </a:extLst>
          </p:cNvPr>
          <p:cNvCxnSpPr>
            <a:cxnSpLocks/>
          </p:cNvCxnSpPr>
          <p:nvPr/>
        </p:nvCxnSpPr>
        <p:spPr>
          <a:xfrm>
            <a:off x="4574427" y="590741"/>
            <a:ext cx="0" cy="530352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EAA2722C-0668-1844-9209-8D532A2257E4}"/>
              </a:ext>
            </a:extLst>
          </p:cNvPr>
          <p:cNvSpPr>
            <a:spLocks noGrp="1"/>
          </p:cNvSpPr>
          <p:nvPr>
            <p:ph type="ftr" sz="quarter" idx="46"/>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70DA43BF-8F73-1440-9FEA-4A34FA30FC69}"/>
              </a:ext>
            </a:extLst>
          </p:cNvPr>
          <p:cNvSpPr>
            <a:spLocks noGrp="1"/>
          </p:cNvSpPr>
          <p:nvPr>
            <p:ph type="sldNum" sz="quarter" idx="47"/>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1098201367"/>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Quadrant - with sub headers">
    <p:bg>
      <p:bgPr>
        <a:solidFill>
          <a:schemeClr val="bg1"/>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37DF2CC-45A7-554A-A073-624548A43CD2}"/>
              </a:ext>
            </a:extLst>
          </p:cNvPr>
          <p:cNvCxnSpPr>
            <a:cxnSpLocks/>
          </p:cNvCxnSpPr>
          <p:nvPr/>
        </p:nvCxnSpPr>
        <p:spPr>
          <a:xfrm>
            <a:off x="4576031" y="590741"/>
            <a:ext cx="0" cy="29635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6BDFDE-9A41-E64B-A3E3-6180AC57CC37}"/>
              </a:ext>
            </a:extLst>
          </p:cNvPr>
          <p:cNvCxnSpPr>
            <a:cxnSpLocks/>
          </p:cNvCxnSpPr>
          <p:nvPr/>
        </p:nvCxnSpPr>
        <p:spPr>
          <a:xfrm flipH="1">
            <a:off x="278606" y="3552444"/>
            <a:ext cx="858678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ontent Placeholder 9">
            <a:extLst>
              <a:ext uri="{FF2B5EF4-FFF2-40B4-BE49-F238E27FC236}">
                <a16:creationId xmlns:a16="http://schemas.microsoft.com/office/drawing/2014/main" id="{DEDC6820-9B65-0F45-864B-1275DEC67189}"/>
              </a:ext>
            </a:extLst>
          </p:cNvPr>
          <p:cNvSpPr>
            <a:spLocks noGrp="1"/>
          </p:cNvSpPr>
          <p:nvPr>
            <p:ph sz="quarter" idx="51"/>
          </p:nvPr>
        </p:nvSpPr>
        <p:spPr>
          <a:xfrm>
            <a:off x="273238" y="1005193"/>
            <a:ext cx="4165198" cy="2408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5">
            <a:extLst>
              <a:ext uri="{FF2B5EF4-FFF2-40B4-BE49-F238E27FC236}">
                <a16:creationId xmlns:a16="http://schemas.microsoft.com/office/drawing/2014/main" id="{4DF01066-DC00-BE46-8A24-899A1E74F627}"/>
              </a:ext>
            </a:extLst>
          </p:cNvPr>
          <p:cNvSpPr>
            <a:spLocks noGrp="1"/>
          </p:cNvSpPr>
          <p:nvPr>
            <p:ph type="body" sz="quarter" idx="38" hasCustomPrompt="1"/>
          </p:nvPr>
        </p:nvSpPr>
        <p:spPr>
          <a:xfrm>
            <a:off x="273238" y="631301"/>
            <a:ext cx="4169664"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6" name="Content Placeholder 9">
            <a:extLst>
              <a:ext uri="{FF2B5EF4-FFF2-40B4-BE49-F238E27FC236}">
                <a16:creationId xmlns:a16="http://schemas.microsoft.com/office/drawing/2014/main" id="{979A9C9D-4F6A-9745-BAD8-B0B6AE2ED200}"/>
              </a:ext>
            </a:extLst>
          </p:cNvPr>
          <p:cNvSpPr>
            <a:spLocks noGrp="1"/>
          </p:cNvSpPr>
          <p:nvPr>
            <p:ph sz="quarter" idx="52"/>
          </p:nvPr>
        </p:nvSpPr>
        <p:spPr>
          <a:xfrm>
            <a:off x="4719320" y="1005193"/>
            <a:ext cx="4160520" cy="2408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5">
            <a:extLst>
              <a:ext uri="{FF2B5EF4-FFF2-40B4-BE49-F238E27FC236}">
                <a16:creationId xmlns:a16="http://schemas.microsoft.com/office/drawing/2014/main" id="{B6909490-2641-7C40-B22C-3055B088A773}"/>
              </a:ext>
            </a:extLst>
          </p:cNvPr>
          <p:cNvSpPr>
            <a:spLocks noGrp="1"/>
          </p:cNvSpPr>
          <p:nvPr>
            <p:ph type="body" sz="quarter" idx="53" hasCustomPrompt="1"/>
          </p:nvPr>
        </p:nvSpPr>
        <p:spPr>
          <a:xfrm>
            <a:off x="4719320" y="631301"/>
            <a:ext cx="416052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8" name="Content Placeholder 9">
            <a:extLst>
              <a:ext uri="{FF2B5EF4-FFF2-40B4-BE49-F238E27FC236}">
                <a16:creationId xmlns:a16="http://schemas.microsoft.com/office/drawing/2014/main" id="{22445E32-047C-E648-A78A-B76478B16891}"/>
              </a:ext>
            </a:extLst>
          </p:cNvPr>
          <p:cNvSpPr>
            <a:spLocks noGrp="1"/>
          </p:cNvSpPr>
          <p:nvPr>
            <p:ph sz="quarter" idx="54"/>
          </p:nvPr>
        </p:nvSpPr>
        <p:spPr>
          <a:xfrm>
            <a:off x="273238" y="4093232"/>
            <a:ext cx="8595360" cy="18210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5">
            <a:extLst>
              <a:ext uri="{FF2B5EF4-FFF2-40B4-BE49-F238E27FC236}">
                <a16:creationId xmlns:a16="http://schemas.microsoft.com/office/drawing/2014/main" id="{5884B834-0999-3C40-832B-0E4B1022C059}"/>
              </a:ext>
            </a:extLst>
          </p:cNvPr>
          <p:cNvSpPr>
            <a:spLocks noGrp="1"/>
          </p:cNvSpPr>
          <p:nvPr>
            <p:ph type="body" sz="quarter" idx="55" hasCustomPrompt="1"/>
          </p:nvPr>
        </p:nvSpPr>
        <p:spPr>
          <a:xfrm>
            <a:off x="273238" y="3713480"/>
            <a:ext cx="859536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Tree>
    <p:extLst>
      <p:ext uri="{BB962C8B-B14F-4D97-AF65-F5344CB8AC3E}">
        <p14:creationId xmlns:p14="http://schemas.microsoft.com/office/powerpoint/2010/main" val="167318091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Quadrant">
    <p:bg>
      <p:bgPr>
        <a:solidFill>
          <a:schemeClr val="bg1"/>
        </a:solidFill>
        <a:effectLst/>
      </p:bgPr>
    </p:bg>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7539723-7E6B-C24D-A667-BD858AEADD10}"/>
              </a:ext>
            </a:extLst>
          </p:cNvPr>
          <p:cNvSpPr>
            <a:spLocks noGrp="1"/>
          </p:cNvSpPr>
          <p:nvPr>
            <p:ph sz="quarter" idx="46"/>
          </p:nvPr>
        </p:nvSpPr>
        <p:spPr>
          <a:xfrm>
            <a:off x="273238" y="631301"/>
            <a:ext cx="4161602" cy="2761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a:extLst>
              <a:ext uri="{FF2B5EF4-FFF2-40B4-BE49-F238E27FC236}">
                <a16:creationId xmlns:a16="http://schemas.microsoft.com/office/drawing/2014/main" id="{237DF2CC-45A7-554A-A073-624548A43CD2}"/>
              </a:ext>
            </a:extLst>
          </p:cNvPr>
          <p:cNvCxnSpPr>
            <a:cxnSpLocks/>
          </p:cNvCxnSpPr>
          <p:nvPr/>
        </p:nvCxnSpPr>
        <p:spPr>
          <a:xfrm>
            <a:off x="4576031" y="590741"/>
            <a:ext cx="0" cy="29635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6BDFDE-9A41-E64B-A3E3-6180AC57CC37}"/>
              </a:ext>
            </a:extLst>
          </p:cNvPr>
          <p:cNvCxnSpPr>
            <a:cxnSpLocks/>
          </p:cNvCxnSpPr>
          <p:nvPr/>
        </p:nvCxnSpPr>
        <p:spPr>
          <a:xfrm flipH="1">
            <a:off x="278606" y="3552444"/>
            <a:ext cx="858678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Content Placeholder 9">
            <a:extLst>
              <a:ext uri="{FF2B5EF4-FFF2-40B4-BE49-F238E27FC236}">
                <a16:creationId xmlns:a16="http://schemas.microsoft.com/office/drawing/2014/main" id="{B21E7168-761B-E742-8A94-4F5DA2855303}"/>
              </a:ext>
            </a:extLst>
          </p:cNvPr>
          <p:cNvSpPr>
            <a:spLocks noGrp="1"/>
          </p:cNvSpPr>
          <p:nvPr>
            <p:ph sz="quarter" idx="47"/>
          </p:nvPr>
        </p:nvSpPr>
        <p:spPr>
          <a:xfrm>
            <a:off x="273238" y="3703145"/>
            <a:ext cx="8595360" cy="22168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9">
            <a:extLst>
              <a:ext uri="{FF2B5EF4-FFF2-40B4-BE49-F238E27FC236}">
                <a16:creationId xmlns:a16="http://schemas.microsoft.com/office/drawing/2014/main" id="{32842CAA-A862-EF4E-9E55-90C671833FE8}"/>
              </a:ext>
            </a:extLst>
          </p:cNvPr>
          <p:cNvSpPr>
            <a:spLocks noGrp="1"/>
          </p:cNvSpPr>
          <p:nvPr>
            <p:ph sz="quarter" idx="48"/>
          </p:nvPr>
        </p:nvSpPr>
        <p:spPr>
          <a:xfrm>
            <a:off x="4717222" y="631301"/>
            <a:ext cx="4161602" cy="2761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2587385"/>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 Quadrant - layout 2 - with sub headers">
    <p:bg>
      <p:bgPr>
        <a:solidFill>
          <a:schemeClr val="bg1"/>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37DF2CC-45A7-554A-A073-624548A43CD2}"/>
              </a:ext>
            </a:extLst>
          </p:cNvPr>
          <p:cNvCxnSpPr>
            <a:cxnSpLocks/>
          </p:cNvCxnSpPr>
          <p:nvPr/>
        </p:nvCxnSpPr>
        <p:spPr>
          <a:xfrm>
            <a:off x="4576031" y="3557016"/>
            <a:ext cx="0" cy="237070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6BDFDE-9A41-E64B-A3E3-6180AC57CC37}"/>
              </a:ext>
            </a:extLst>
          </p:cNvPr>
          <p:cNvCxnSpPr>
            <a:cxnSpLocks/>
          </p:cNvCxnSpPr>
          <p:nvPr/>
        </p:nvCxnSpPr>
        <p:spPr>
          <a:xfrm flipH="1">
            <a:off x="278606" y="3552444"/>
            <a:ext cx="8586785"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Content Placeholder 9">
            <a:extLst>
              <a:ext uri="{FF2B5EF4-FFF2-40B4-BE49-F238E27FC236}">
                <a16:creationId xmlns:a16="http://schemas.microsoft.com/office/drawing/2014/main" id="{38995240-9BB6-3140-9AC3-253170CD0403}"/>
              </a:ext>
            </a:extLst>
          </p:cNvPr>
          <p:cNvSpPr>
            <a:spLocks noGrp="1"/>
          </p:cNvSpPr>
          <p:nvPr>
            <p:ph sz="quarter" idx="53"/>
          </p:nvPr>
        </p:nvSpPr>
        <p:spPr>
          <a:xfrm>
            <a:off x="273238" y="4087955"/>
            <a:ext cx="4165198" cy="1820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5">
            <a:extLst>
              <a:ext uri="{FF2B5EF4-FFF2-40B4-BE49-F238E27FC236}">
                <a16:creationId xmlns:a16="http://schemas.microsoft.com/office/drawing/2014/main" id="{1D6340CF-8427-1340-A2F6-5792079E7295}"/>
              </a:ext>
            </a:extLst>
          </p:cNvPr>
          <p:cNvSpPr>
            <a:spLocks noGrp="1"/>
          </p:cNvSpPr>
          <p:nvPr>
            <p:ph type="body" sz="quarter" idx="38" hasCustomPrompt="1"/>
          </p:nvPr>
        </p:nvSpPr>
        <p:spPr>
          <a:xfrm>
            <a:off x="273238" y="3714064"/>
            <a:ext cx="4169664"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7" name="Content Placeholder 9">
            <a:extLst>
              <a:ext uri="{FF2B5EF4-FFF2-40B4-BE49-F238E27FC236}">
                <a16:creationId xmlns:a16="http://schemas.microsoft.com/office/drawing/2014/main" id="{F61E8423-680E-974D-BBB1-24EA0272BA79}"/>
              </a:ext>
            </a:extLst>
          </p:cNvPr>
          <p:cNvSpPr>
            <a:spLocks noGrp="1"/>
          </p:cNvSpPr>
          <p:nvPr>
            <p:ph sz="quarter" idx="54"/>
          </p:nvPr>
        </p:nvSpPr>
        <p:spPr>
          <a:xfrm>
            <a:off x="4719320" y="4087955"/>
            <a:ext cx="4148455" cy="1820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5">
            <a:extLst>
              <a:ext uri="{FF2B5EF4-FFF2-40B4-BE49-F238E27FC236}">
                <a16:creationId xmlns:a16="http://schemas.microsoft.com/office/drawing/2014/main" id="{097F94D5-6457-2348-8424-0F134F11071C}"/>
              </a:ext>
            </a:extLst>
          </p:cNvPr>
          <p:cNvSpPr>
            <a:spLocks noGrp="1"/>
          </p:cNvSpPr>
          <p:nvPr>
            <p:ph type="body" sz="quarter" idx="55" hasCustomPrompt="1"/>
          </p:nvPr>
        </p:nvSpPr>
        <p:spPr>
          <a:xfrm>
            <a:off x="4719320" y="3714064"/>
            <a:ext cx="4152903"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9" name="Content Placeholder 9">
            <a:extLst>
              <a:ext uri="{FF2B5EF4-FFF2-40B4-BE49-F238E27FC236}">
                <a16:creationId xmlns:a16="http://schemas.microsoft.com/office/drawing/2014/main" id="{6B4BAEEF-E524-A047-8664-26667D2ACBE8}"/>
              </a:ext>
            </a:extLst>
          </p:cNvPr>
          <p:cNvSpPr>
            <a:spLocks noGrp="1"/>
          </p:cNvSpPr>
          <p:nvPr>
            <p:ph sz="quarter" idx="51"/>
          </p:nvPr>
        </p:nvSpPr>
        <p:spPr>
          <a:xfrm>
            <a:off x="273238" y="1005193"/>
            <a:ext cx="8595360" cy="2408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5">
            <a:extLst>
              <a:ext uri="{FF2B5EF4-FFF2-40B4-BE49-F238E27FC236}">
                <a16:creationId xmlns:a16="http://schemas.microsoft.com/office/drawing/2014/main" id="{6EEC91B7-99B3-D14F-A466-52786BB38A61}"/>
              </a:ext>
            </a:extLst>
          </p:cNvPr>
          <p:cNvSpPr>
            <a:spLocks noGrp="1"/>
          </p:cNvSpPr>
          <p:nvPr>
            <p:ph type="body" sz="quarter" idx="56" hasCustomPrompt="1"/>
          </p:nvPr>
        </p:nvSpPr>
        <p:spPr>
          <a:xfrm>
            <a:off x="273238" y="631301"/>
            <a:ext cx="859536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3" name="Footer Placeholder 2">
            <a:extLst>
              <a:ext uri="{FF2B5EF4-FFF2-40B4-BE49-F238E27FC236}">
                <a16:creationId xmlns:a16="http://schemas.microsoft.com/office/drawing/2014/main" id="{2CC71514-48F4-5241-802A-2F900C0B8CB7}"/>
              </a:ext>
            </a:extLst>
          </p:cNvPr>
          <p:cNvSpPr>
            <a:spLocks noGrp="1"/>
          </p:cNvSpPr>
          <p:nvPr>
            <p:ph type="ftr" sz="quarter" idx="57"/>
          </p:nvPr>
        </p:nvSpPr>
        <p:spPr>
          <a:xfrm>
            <a:off x="273238" y="5944117"/>
            <a:ext cx="8595360" cy="442882"/>
          </a:xfrm>
        </p:spPr>
        <p:txBody>
          <a:bodyPr/>
          <a:lstStyle/>
          <a:p>
            <a:endParaRPr lang="en-US" dirty="0">
              <a:solidFill>
                <a:srgbClr val="464646"/>
              </a:solidFill>
            </a:endParaRPr>
          </a:p>
        </p:txBody>
      </p:sp>
    </p:spTree>
    <p:extLst>
      <p:ext uri="{BB962C8B-B14F-4D97-AF65-F5344CB8AC3E}">
        <p14:creationId xmlns:p14="http://schemas.microsoft.com/office/powerpoint/2010/main" val="40592624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3 Quadrant - layout 2">
    <p:bg>
      <p:bgPr>
        <a:solidFill>
          <a:schemeClr val="bg1"/>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37DF2CC-45A7-554A-A073-624548A43CD2}"/>
              </a:ext>
            </a:extLst>
          </p:cNvPr>
          <p:cNvCxnSpPr>
            <a:cxnSpLocks/>
            <a:endCxn id="2" idx="0"/>
          </p:cNvCxnSpPr>
          <p:nvPr/>
        </p:nvCxnSpPr>
        <p:spPr>
          <a:xfrm>
            <a:off x="4576031" y="3557016"/>
            <a:ext cx="2133" cy="238710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6BDFDE-9A41-E64B-A3E3-6180AC57CC37}"/>
              </a:ext>
            </a:extLst>
          </p:cNvPr>
          <p:cNvCxnSpPr>
            <a:cxnSpLocks/>
          </p:cNvCxnSpPr>
          <p:nvPr/>
        </p:nvCxnSpPr>
        <p:spPr>
          <a:xfrm flipH="1">
            <a:off x="278606" y="3552444"/>
            <a:ext cx="858678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Content Placeholder 9">
            <a:extLst>
              <a:ext uri="{FF2B5EF4-FFF2-40B4-BE49-F238E27FC236}">
                <a16:creationId xmlns:a16="http://schemas.microsoft.com/office/drawing/2014/main" id="{2DF643E6-1C98-EF43-A7A6-DE7968783130}"/>
              </a:ext>
            </a:extLst>
          </p:cNvPr>
          <p:cNvSpPr>
            <a:spLocks noGrp="1"/>
          </p:cNvSpPr>
          <p:nvPr>
            <p:ph sz="quarter" idx="49"/>
          </p:nvPr>
        </p:nvSpPr>
        <p:spPr>
          <a:xfrm>
            <a:off x="273238" y="3712464"/>
            <a:ext cx="4160520" cy="2201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9">
            <a:extLst>
              <a:ext uri="{FF2B5EF4-FFF2-40B4-BE49-F238E27FC236}">
                <a16:creationId xmlns:a16="http://schemas.microsoft.com/office/drawing/2014/main" id="{837A0B28-1B98-964A-8CEF-A2117A0E4D00}"/>
              </a:ext>
            </a:extLst>
          </p:cNvPr>
          <p:cNvSpPr>
            <a:spLocks noGrp="1"/>
          </p:cNvSpPr>
          <p:nvPr>
            <p:ph sz="quarter" idx="51"/>
          </p:nvPr>
        </p:nvSpPr>
        <p:spPr>
          <a:xfrm>
            <a:off x="273238" y="631301"/>
            <a:ext cx="8596442" cy="2761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9">
            <a:extLst>
              <a:ext uri="{FF2B5EF4-FFF2-40B4-BE49-F238E27FC236}">
                <a16:creationId xmlns:a16="http://schemas.microsoft.com/office/drawing/2014/main" id="{D43AE35B-7805-B245-A862-728E7D716CA6}"/>
              </a:ext>
            </a:extLst>
          </p:cNvPr>
          <p:cNvSpPr>
            <a:spLocks noGrp="1"/>
          </p:cNvSpPr>
          <p:nvPr>
            <p:ph sz="quarter" idx="52"/>
          </p:nvPr>
        </p:nvSpPr>
        <p:spPr>
          <a:xfrm>
            <a:off x="4709160" y="3712464"/>
            <a:ext cx="4160520" cy="2201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6779780"/>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4 Quadrant - with sub headers">
    <p:bg>
      <p:bgPr>
        <a:solidFill>
          <a:schemeClr val="bg1"/>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37DF2CC-45A7-554A-A073-624548A43CD2}"/>
              </a:ext>
            </a:extLst>
          </p:cNvPr>
          <p:cNvCxnSpPr>
            <a:cxnSpLocks/>
          </p:cNvCxnSpPr>
          <p:nvPr/>
        </p:nvCxnSpPr>
        <p:spPr>
          <a:xfrm>
            <a:off x="4578164" y="590741"/>
            <a:ext cx="0" cy="5310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6BDFDE-9A41-E64B-A3E3-6180AC57CC37}"/>
              </a:ext>
            </a:extLst>
          </p:cNvPr>
          <p:cNvCxnSpPr>
            <a:cxnSpLocks/>
          </p:cNvCxnSpPr>
          <p:nvPr/>
        </p:nvCxnSpPr>
        <p:spPr>
          <a:xfrm flipH="1">
            <a:off x="278606" y="3275042"/>
            <a:ext cx="858678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a:xfrm>
            <a:off x="273238" y="5944117"/>
            <a:ext cx="8595360" cy="442882"/>
          </a:xfrm>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ontent Placeholder 9">
            <a:extLst>
              <a:ext uri="{FF2B5EF4-FFF2-40B4-BE49-F238E27FC236}">
                <a16:creationId xmlns:a16="http://schemas.microsoft.com/office/drawing/2014/main" id="{837A0B28-1B98-964A-8CEF-A2117A0E4D00}"/>
              </a:ext>
            </a:extLst>
          </p:cNvPr>
          <p:cNvSpPr>
            <a:spLocks noGrp="1"/>
          </p:cNvSpPr>
          <p:nvPr>
            <p:ph sz="quarter" idx="51"/>
          </p:nvPr>
        </p:nvSpPr>
        <p:spPr>
          <a:xfrm>
            <a:off x="273238" y="1005192"/>
            <a:ext cx="4151376" cy="2138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5">
            <a:extLst>
              <a:ext uri="{FF2B5EF4-FFF2-40B4-BE49-F238E27FC236}">
                <a16:creationId xmlns:a16="http://schemas.microsoft.com/office/drawing/2014/main" id="{831DA066-F529-D340-99DE-DFA266AE5A9E}"/>
              </a:ext>
            </a:extLst>
          </p:cNvPr>
          <p:cNvSpPr>
            <a:spLocks noGrp="1"/>
          </p:cNvSpPr>
          <p:nvPr>
            <p:ph type="body" sz="quarter" idx="38" hasCustomPrompt="1"/>
          </p:nvPr>
        </p:nvSpPr>
        <p:spPr>
          <a:xfrm>
            <a:off x="273238" y="631301"/>
            <a:ext cx="4151376"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5" name="Content Placeholder 9">
            <a:extLst>
              <a:ext uri="{FF2B5EF4-FFF2-40B4-BE49-F238E27FC236}">
                <a16:creationId xmlns:a16="http://schemas.microsoft.com/office/drawing/2014/main" id="{E2CDD50E-530F-AC40-8180-8427A30D6476}"/>
              </a:ext>
            </a:extLst>
          </p:cNvPr>
          <p:cNvSpPr>
            <a:spLocks noGrp="1"/>
          </p:cNvSpPr>
          <p:nvPr>
            <p:ph sz="quarter" idx="56"/>
          </p:nvPr>
        </p:nvSpPr>
        <p:spPr>
          <a:xfrm>
            <a:off x="4717222" y="1005192"/>
            <a:ext cx="4151376" cy="2138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5">
            <a:extLst>
              <a:ext uri="{FF2B5EF4-FFF2-40B4-BE49-F238E27FC236}">
                <a16:creationId xmlns:a16="http://schemas.microsoft.com/office/drawing/2014/main" id="{C46188C1-A5B2-7641-9354-0C6663C8CDB3}"/>
              </a:ext>
            </a:extLst>
          </p:cNvPr>
          <p:cNvSpPr>
            <a:spLocks noGrp="1"/>
          </p:cNvSpPr>
          <p:nvPr>
            <p:ph type="body" sz="quarter" idx="57" hasCustomPrompt="1"/>
          </p:nvPr>
        </p:nvSpPr>
        <p:spPr>
          <a:xfrm>
            <a:off x="4717222" y="631301"/>
            <a:ext cx="4151376"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8" name="Content Placeholder 9">
            <a:extLst>
              <a:ext uri="{FF2B5EF4-FFF2-40B4-BE49-F238E27FC236}">
                <a16:creationId xmlns:a16="http://schemas.microsoft.com/office/drawing/2014/main" id="{4F9B6B85-C73E-B948-AFE1-F4ED9D1F9BA1}"/>
              </a:ext>
            </a:extLst>
          </p:cNvPr>
          <p:cNvSpPr>
            <a:spLocks noGrp="1"/>
          </p:cNvSpPr>
          <p:nvPr>
            <p:ph sz="quarter" idx="58"/>
          </p:nvPr>
        </p:nvSpPr>
        <p:spPr>
          <a:xfrm>
            <a:off x="4717222" y="3798515"/>
            <a:ext cx="4151376" cy="2110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5">
            <a:extLst>
              <a:ext uri="{FF2B5EF4-FFF2-40B4-BE49-F238E27FC236}">
                <a16:creationId xmlns:a16="http://schemas.microsoft.com/office/drawing/2014/main" id="{1A3AE04F-B9EB-C449-9B59-C12C25A06E9D}"/>
              </a:ext>
            </a:extLst>
          </p:cNvPr>
          <p:cNvSpPr>
            <a:spLocks noGrp="1"/>
          </p:cNvSpPr>
          <p:nvPr>
            <p:ph type="body" sz="quarter" idx="59" hasCustomPrompt="1"/>
          </p:nvPr>
        </p:nvSpPr>
        <p:spPr>
          <a:xfrm>
            <a:off x="4717222" y="3418274"/>
            <a:ext cx="4151376"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3" name="Content Placeholder 9">
            <a:extLst>
              <a:ext uri="{FF2B5EF4-FFF2-40B4-BE49-F238E27FC236}">
                <a16:creationId xmlns:a16="http://schemas.microsoft.com/office/drawing/2014/main" id="{EC3B8315-9FE3-6346-9F16-154CBF8811C0}"/>
              </a:ext>
            </a:extLst>
          </p:cNvPr>
          <p:cNvSpPr>
            <a:spLocks noGrp="1"/>
          </p:cNvSpPr>
          <p:nvPr>
            <p:ph sz="quarter" idx="60"/>
          </p:nvPr>
        </p:nvSpPr>
        <p:spPr>
          <a:xfrm>
            <a:off x="273238" y="3798515"/>
            <a:ext cx="4151376" cy="21099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5">
            <a:extLst>
              <a:ext uri="{FF2B5EF4-FFF2-40B4-BE49-F238E27FC236}">
                <a16:creationId xmlns:a16="http://schemas.microsoft.com/office/drawing/2014/main" id="{8A55CC48-DAC1-394A-83C2-A9390BC025A4}"/>
              </a:ext>
            </a:extLst>
          </p:cNvPr>
          <p:cNvSpPr>
            <a:spLocks noGrp="1"/>
          </p:cNvSpPr>
          <p:nvPr>
            <p:ph type="body" sz="quarter" idx="61" hasCustomPrompt="1"/>
          </p:nvPr>
        </p:nvSpPr>
        <p:spPr>
          <a:xfrm>
            <a:off x="273238" y="3424624"/>
            <a:ext cx="4151376"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Tree>
    <p:extLst>
      <p:ext uri="{BB962C8B-B14F-4D97-AF65-F5344CB8AC3E}">
        <p14:creationId xmlns:p14="http://schemas.microsoft.com/office/powerpoint/2010/main" val="231912832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 with client logo">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278036" y="3130305"/>
            <a:ext cx="3706888" cy="1655762"/>
          </a:xfrm>
        </p:spPr>
        <p:txBody>
          <a:bodyPr anchor="t">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rgbClr val="2D1A46"/>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278036" y="1829191"/>
            <a:ext cx="3706888" cy="1204277"/>
          </a:xfrm>
        </p:spPr>
        <p:txBody>
          <a:bodyPr anchor="b" anchorCtr="0">
            <a:noAutofit/>
          </a:bodyPr>
          <a:lstStyle>
            <a:lvl1pPr algn="l">
              <a:lnSpc>
                <a:spcPct val="85000"/>
              </a:lnSpc>
              <a:defRPr sz="3300">
                <a:solidFill>
                  <a:schemeClr val="tx2"/>
                </a:solidFill>
              </a:defRPr>
            </a:lvl1pPr>
          </a:lstStyle>
          <a:p>
            <a:r>
              <a:rPr lang="en-US" noProof="0" dirty="0"/>
              <a:t>Truist presentation title here</a:t>
            </a:r>
          </a:p>
        </p:txBody>
      </p:sp>
      <p:sp>
        <p:nvSpPr>
          <p:cNvPr id="9" name="Picture Placeholder 2">
            <a:extLst>
              <a:ext uri="{FF2B5EF4-FFF2-40B4-BE49-F238E27FC236}">
                <a16:creationId xmlns:a16="http://schemas.microsoft.com/office/drawing/2014/main" id="{A6D224D4-0893-604A-B4C3-BDB9CDA0155A}"/>
              </a:ext>
            </a:extLst>
          </p:cNvPr>
          <p:cNvSpPr>
            <a:spLocks noGrp="1"/>
          </p:cNvSpPr>
          <p:nvPr>
            <p:ph type="pic" sz="quarter" idx="10" hasCustomPrompt="1"/>
          </p:nvPr>
        </p:nvSpPr>
        <p:spPr>
          <a:xfrm>
            <a:off x="5072695" y="2235112"/>
            <a:ext cx="3843338" cy="1343955"/>
          </a:xfrm>
          <a:solidFill>
            <a:schemeClr val="accent3"/>
          </a:solidFill>
        </p:spPr>
        <p:txBody>
          <a:bodyPr anchor="ctr" anchorCtr="0">
            <a:normAutofit/>
          </a:bodyPr>
          <a:lstStyle>
            <a:lvl1pPr marL="0" indent="0" algn="ctr">
              <a:buNone/>
              <a:defRPr sz="1350">
                <a:solidFill>
                  <a:schemeClr val="bg1"/>
                </a:solidFill>
              </a:defRPr>
            </a:lvl1pPr>
          </a:lstStyle>
          <a:p>
            <a:pPr lvl="0"/>
            <a:r>
              <a:rPr lang="en-US" dirty="0"/>
              <a:t>Insert client logo</a:t>
            </a:r>
          </a:p>
        </p:txBody>
      </p:sp>
      <p:cxnSp>
        <p:nvCxnSpPr>
          <p:cNvPr id="11" name="Straight Connector 10">
            <a:extLst>
              <a:ext uri="{FF2B5EF4-FFF2-40B4-BE49-F238E27FC236}">
                <a16:creationId xmlns:a16="http://schemas.microsoft.com/office/drawing/2014/main" id="{B37C0D94-E663-2445-8BB2-F11E245B2C2F}"/>
              </a:ext>
            </a:extLst>
          </p:cNvPr>
          <p:cNvCxnSpPr>
            <a:cxnSpLocks/>
          </p:cNvCxnSpPr>
          <p:nvPr/>
        </p:nvCxnSpPr>
        <p:spPr>
          <a:xfrm>
            <a:off x="4855779" y="3579066"/>
            <a:ext cx="4288222" cy="0"/>
          </a:xfrm>
          <a:prstGeom prst="line">
            <a:avLst/>
          </a:prstGeom>
        </p:spPr>
        <p:style>
          <a:lnRef idx="1">
            <a:schemeClr val="accent1"/>
          </a:lnRef>
          <a:fillRef idx="0">
            <a:schemeClr val="accent1"/>
          </a:fillRef>
          <a:effectRef idx="0">
            <a:schemeClr val="accent1"/>
          </a:effectRef>
          <a:fontRef idx="minor">
            <a:schemeClr val="tx1"/>
          </a:fontRef>
        </p:style>
      </p:cxnSp>
      <p:sp>
        <p:nvSpPr>
          <p:cNvPr id="38" name="Disclaimer">
            <a:extLst>
              <a:ext uri="{FF2B5EF4-FFF2-40B4-BE49-F238E27FC236}">
                <a16:creationId xmlns:a16="http://schemas.microsoft.com/office/drawing/2014/main" id="{6D76DE2B-35BE-B14A-B9A8-B5A412DDE225}"/>
              </a:ext>
            </a:extLst>
          </p:cNvPr>
          <p:cNvSpPr txBox="1"/>
          <p:nvPr/>
        </p:nvSpPr>
        <p:spPr>
          <a:xfrm>
            <a:off x="273485" y="6293164"/>
            <a:ext cx="4508065" cy="92333"/>
          </a:xfrm>
          <a:prstGeom prst="rect">
            <a:avLst/>
          </a:prstGeom>
          <a:noFill/>
        </p:spPr>
        <p:txBody>
          <a:bodyPr wrap="square" lIns="0" tIns="0" rIns="0" bIns="0" rtlCol="0" anchor="b">
            <a:spAutoFit/>
          </a:bodyPr>
          <a:lstStyle/>
          <a:p>
            <a:r>
              <a:rPr lang="en-GB" sz="600" dirty="0">
                <a:solidFill>
                  <a:srgbClr val="2E1A47"/>
                </a:solidFill>
                <a:cs typeface="Arial" panose="020B0604020202020204" pitchFamily="34" charset="0"/>
              </a:rPr>
              <a:t>© 2020 Truist Financial Corporation. Truist, Truist purple, and the Truist logo are service marks of Truist Financial Corporation.</a:t>
            </a:r>
          </a:p>
        </p:txBody>
      </p:sp>
    </p:spTree>
    <p:extLst>
      <p:ext uri="{BB962C8B-B14F-4D97-AF65-F5344CB8AC3E}">
        <p14:creationId xmlns:p14="http://schemas.microsoft.com/office/powerpoint/2010/main" val="36667331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4 Quadrant">
    <p:bg>
      <p:bgPr>
        <a:solidFill>
          <a:schemeClr val="bg1"/>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37DF2CC-45A7-554A-A073-624548A43CD2}"/>
              </a:ext>
            </a:extLst>
          </p:cNvPr>
          <p:cNvCxnSpPr>
            <a:cxnSpLocks/>
          </p:cNvCxnSpPr>
          <p:nvPr/>
        </p:nvCxnSpPr>
        <p:spPr>
          <a:xfrm>
            <a:off x="4578164" y="590741"/>
            <a:ext cx="0" cy="531266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6BDFDE-9A41-E64B-A3E3-6180AC57CC37}"/>
              </a:ext>
            </a:extLst>
          </p:cNvPr>
          <p:cNvCxnSpPr>
            <a:cxnSpLocks/>
          </p:cNvCxnSpPr>
          <p:nvPr/>
        </p:nvCxnSpPr>
        <p:spPr>
          <a:xfrm flipH="1">
            <a:off x="278606" y="3275042"/>
            <a:ext cx="858678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Content Placeholder 9">
            <a:extLst>
              <a:ext uri="{FF2B5EF4-FFF2-40B4-BE49-F238E27FC236}">
                <a16:creationId xmlns:a16="http://schemas.microsoft.com/office/drawing/2014/main" id="{BD081661-5A2F-9E44-BE0F-01360B58329E}"/>
              </a:ext>
            </a:extLst>
          </p:cNvPr>
          <p:cNvSpPr>
            <a:spLocks noGrp="1"/>
          </p:cNvSpPr>
          <p:nvPr>
            <p:ph sz="quarter" idx="64"/>
          </p:nvPr>
        </p:nvSpPr>
        <p:spPr>
          <a:xfrm>
            <a:off x="4713890" y="3426372"/>
            <a:ext cx="4150976" cy="24752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9">
            <a:extLst>
              <a:ext uri="{FF2B5EF4-FFF2-40B4-BE49-F238E27FC236}">
                <a16:creationId xmlns:a16="http://schemas.microsoft.com/office/drawing/2014/main" id="{F420EC37-4743-6842-B19F-45FED8954EE9}"/>
              </a:ext>
            </a:extLst>
          </p:cNvPr>
          <p:cNvSpPr>
            <a:spLocks noGrp="1"/>
          </p:cNvSpPr>
          <p:nvPr>
            <p:ph sz="quarter" idx="65"/>
          </p:nvPr>
        </p:nvSpPr>
        <p:spPr>
          <a:xfrm>
            <a:off x="4713890" y="631301"/>
            <a:ext cx="4150976" cy="24752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9">
            <a:extLst>
              <a:ext uri="{FF2B5EF4-FFF2-40B4-BE49-F238E27FC236}">
                <a16:creationId xmlns:a16="http://schemas.microsoft.com/office/drawing/2014/main" id="{2D4008CD-15DB-E44A-A579-CC600EDB13A1}"/>
              </a:ext>
            </a:extLst>
          </p:cNvPr>
          <p:cNvSpPr>
            <a:spLocks noGrp="1"/>
          </p:cNvSpPr>
          <p:nvPr>
            <p:ph sz="quarter" idx="66"/>
          </p:nvPr>
        </p:nvSpPr>
        <p:spPr>
          <a:xfrm>
            <a:off x="273238" y="3426372"/>
            <a:ext cx="4150976" cy="24752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Content Placeholder 9">
            <a:extLst>
              <a:ext uri="{FF2B5EF4-FFF2-40B4-BE49-F238E27FC236}">
                <a16:creationId xmlns:a16="http://schemas.microsoft.com/office/drawing/2014/main" id="{9A33E227-F120-A448-B189-07270F603F44}"/>
              </a:ext>
            </a:extLst>
          </p:cNvPr>
          <p:cNvSpPr>
            <a:spLocks noGrp="1"/>
          </p:cNvSpPr>
          <p:nvPr>
            <p:ph sz="quarter" idx="67"/>
          </p:nvPr>
        </p:nvSpPr>
        <p:spPr>
          <a:xfrm>
            <a:off x="273238" y="631301"/>
            <a:ext cx="4150976" cy="24752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9976725"/>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4 quadrant - layout 2 - with sub headers">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FD8DB13-BD04-594E-9683-A5685292D415}"/>
              </a:ext>
            </a:extLst>
          </p:cNvPr>
          <p:cNvCxnSpPr>
            <a:cxnSpLocks/>
          </p:cNvCxnSpPr>
          <p:nvPr/>
        </p:nvCxnSpPr>
        <p:spPr>
          <a:xfrm flipH="1">
            <a:off x="278606" y="3289222"/>
            <a:ext cx="858678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8014EA82-3E70-FE40-8800-F2C134D37405}"/>
              </a:ext>
            </a:extLst>
          </p:cNvPr>
          <p:cNvGrpSpPr/>
          <p:nvPr/>
        </p:nvGrpSpPr>
        <p:grpSpPr>
          <a:xfrm>
            <a:off x="3096386" y="3289222"/>
            <a:ext cx="2945330" cy="2616800"/>
            <a:chOff x="3096386" y="3289221"/>
            <a:chExt cx="2945330" cy="2834419"/>
          </a:xfrm>
        </p:grpSpPr>
        <p:cxnSp>
          <p:nvCxnSpPr>
            <p:cNvPr id="15" name="Straight Connector 14">
              <a:extLst>
                <a:ext uri="{FF2B5EF4-FFF2-40B4-BE49-F238E27FC236}">
                  <a16:creationId xmlns:a16="http://schemas.microsoft.com/office/drawing/2014/main" id="{7D07453A-631F-1946-A4ED-CB5E4578E004}"/>
                </a:ext>
              </a:extLst>
            </p:cNvPr>
            <p:cNvCxnSpPr>
              <a:cxnSpLocks/>
            </p:cNvCxnSpPr>
            <p:nvPr/>
          </p:nvCxnSpPr>
          <p:spPr>
            <a:xfrm>
              <a:off x="309638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C683980-D299-674D-9178-5FE4F1C0D074}"/>
                </a:ext>
              </a:extLst>
            </p:cNvPr>
            <p:cNvCxnSpPr>
              <a:cxnSpLocks/>
            </p:cNvCxnSpPr>
            <p:nvPr/>
          </p:nvCxnSpPr>
          <p:spPr>
            <a:xfrm>
              <a:off x="604171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grpSp>
      <p:sp>
        <p:nvSpPr>
          <p:cNvPr id="22" name="Content Placeholder 9">
            <a:extLst>
              <a:ext uri="{FF2B5EF4-FFF2-40B4-BE49-F238E27FC236}">
                <a16:creationId xmlns:a16="http://schemas.microsoft.com/office/drawing/2014/main" id="{40AC316C-C784-CC4D-ADC8-E1D3ED28209B}"/>
              </a:ext>
            </a:extLst>
          </p:cNvPr>
          <p:cNvSpPr>
            <a:spLocks noGrp="1"/>
          </p:cNvSpPr>
          <p:nvPr>
            <p:ph sz="quarter" idx="60"/>
          </p:nvPr>
        </p:nvSpPr>
        <p:spPr>
          <a:xfrm>
            <a:off x="273238" y="3798515"/>
            <a:ext cx="269748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5">
            <a:extLst>
              <a:ext uri="{FF2B5EF4-FFF2-40B4-BE49-F238E27FC236}">
                <a16:creationId xmlns:a16="http://schemas.microsoft.com/office/drawing/2014/main" id="{8FE8E8BE-4F6C-AC48-8278-2593E3B4ABD5}"/>
              </a:ext>
            </a:extLst>
          </p:cNvPr>
          <p:cNvSpPr>
            <a:spLocks noGrp="1"/>
          </p:cNvSpPr>
          <p:nvPr>
            <p:ph type="body" sz="quarter" idx="61" hasCustomPrompt="1"/>
          </p:nvPr>
        </p:nvSpPr>
        <p:spPr>
          <a:xfrm>
            <a:off x="273238" y="3424624"/>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4" name="Content Placeholder 9">
            <a:extLst>
              <a:ext uri="{FF2B5EF4-FFF2-40B4-BE49-F238E27FC236}">
                <a16:creationId xmlns:a16="http://schemas.microsoft.com/office/drawing/2014/main" id="{C2F4BE4D-B9C6-F048-B5E8-AE029DBB5CC6}"/>
              </a:ext>
            </a:extLst>
          </p:cNvPr>
          <p:cNvSpPr>
            <a:spLocks noGrp="1"/>
          </p:cNvSpPr>
          <p:nvPr>
            <p:ph sz="quarter" idx="62"/>
          </p:nvPr>
        </p:nvSpPr>
        <p:spPr>
          <a:xfrm>
            <a:off x="3220312" y="3798515"/>
            <a:ext cx="269748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5">
            <a:extLst>
              <a:ext uri="{FF2B5EF4-FFF2-40B4-BE49-F238E27FC236}">
                <a16:creationId xmlns:a16="http://schemas.microsoft.com/office/drawing/2014/main" id="{FDA8E587-04A9-354B-8B2B-ABF8579682BD}"/>
              </a:ext>
            </a:extLst>
          </p:cNvPr>
          <p:cNvSpPr>
            <a:spLocks noGrp="1"/>
          </p:cNvSpPr>
          <p:nvPr>
            <p:ph type="body" sz="quarter" idx="63" hasCustomPrompt="1"/>
          </p:nvPr>
        </p:nvSpPr>
        <p:spPr>
          <a:xfrm>
            <a:off x="3220312" y="3424624"/>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6" name="Content Placeholder 9">
            <a:extLst>
              <a:ext uri="{FF2B5EF4-FFF2-40B4-BE49-F238E27FC236}">
                <a16:creationId xmlns:a16="http://schemas.microsoft.com/office/drawing/2014/main" id="{EB77D37C-922F-C148-8761-A74FAAFABE67}"/>
              </a:ext>
            </a:extLst>
          </p:cNvPr>
          <p:cNvSpPr>
            <a:spLocks noGrp="1"/>
          </p:cNvSpPr>
          <p:nvPr>
            <p:ph sz="quarter" idx="64"/>
          </p:nvPr>
        </p:nvSpPr>
        <p:spPr>
          <a:xfrm>
            <a:off x="6167386" y="3798515"/>
            <a:ext cx="269748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ext Placeholder 5">
            <a:extLst>
              <a:ext uri="{FF2B5EF4-FFF2-40B4-BE49-F238E27FC236}">
                <a16:creationId xmlns:a16="http://schemas.microsoft.com/office/drawing/2014/main" id="{2A3324EB-3A6D-D34A-886C-CFE2453290FA}"/>
              </a:ext>
            </a:extLst>
          </p:cNvPr>
          <p:cNvSpPr>
            <a:spLocks noGrp="1"/>
          </p:cNvSpPr>
          <p:nvPr>
            <p:ph type="body" sz="quarter" idx="65" hasCustomPrompt="1"/>
          </p:nvPr>
        </p:nvSpPr>
        <p:spPr>
          <a:xfrm>
            <a:off x="6167386" y="3424624"/>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28" name="Content Placeholder 9">
            <a:extLst>
              <a:ext uri="{FF2B5EF4-FFF2-40B4-BE49-F238E27FC236}">
                <a16:creationId xmlns:a16="http://schemas.microsoft.com/office/drawing/2014/main" id="{81AA5F36-52A4-254D-B125-5B47FAD48D0F}"/>
              </a:ext>
            </a:extLst>
          </p:cNvPr>
          <p:cNvSpPr>
            <a:spLocks noGrp="1"/>
          </p:cNvSpPr>
          <p:nvPr>
            <p:ph sz="quarter" idx="51"/>
          </p:nvPr>
        </p:nvSpPr>
        <p:spPr>
          <a:xfrm>
            <a:off x="273238" y="1005193"/>
            <a:ext cx="8595360" cy="21207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5">
            <a:extLst>
              <a:ext uri="{FF2B5EF4-FFF2-40B4-BE49-F238E27FC236}">
                <a16:creationId xmlns:a16="http://schemas.microsoft.com/office/drawing/2014/main" id="{E9EBAA04-28BF-2449-8034-3893E26BB29C}"/>
              </a:ext>
            </a:extLst>
          </p:cNvPr>
          <p:cNvSpPr>
            <a:spLocks noGrp="1"/>
          </p:cNvSpPr>
          <p:nvPr>
            <p:ph type="body" sz="quarter" idx="56" hasCustomPrompt="1"/>
          </p:nvPr>
        </p:nvSpPr>
        <p:spPr>
          <a:xfrm>
            <a:off x="273238" y="631302"/>
            <a:ext cx="8595360" cy="293586"/>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Tree>
    <p:extLst>
      <p:ext uri="{BB962C8B-B14F-4D97-AF65-F5344CB8AC3E}">
        <p14:creationId xmlns:p14="http://schemas.microsoft.com/office/powerpoint/2010/main" val="2192472542"/>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4 quadrant - layout 2">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ontent Placeholder 9">
            <a:extLst>
              <a:ext uri="{FF2B5EF4-FFF2-40B4-BE49-F238E27FC236}">
                <a16:creationId xmlns:a16="http://schemas.microsoft.com/office/drawing/2014/main" id="{837A0B28-1B98-964A-8CEF-A2117A0E4D00}"/>
              </a:ext>
            </a:extLst>
          </p:cNvPr>
          <p:cNvSpPr>
            <a:spLocks noGrp="1"/>
          </p:cNvSpPr>
          <p:nvPr>
            <p:ph sz="quarter" idx="51"/>
          </p:nvPr>
        </p:nvSpPr>
        <p:spPr>
          <a:xfrm>
            <a:off x="273237" y="631301"/>
            <a:ext cx="8591629" cy="25125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Content Placeholder 9">
            <a:extLst>
              <a:ext uri="{FF2B5EF4-FFF2-40B4-BE49-F238E27FC236}">
                <a16:creationId xmlns:a16="http://schemas.microsoft.com/office/drawing/2014/main" id="{5EC25904-C947-5848-AC98-76A0CD1FCD59}"/>
              </a:ext>
            </a:extLst>
          </p:cNvPr>
          <p:cNvSpPr>
            <a:spLocks noGrp="1"/>
          </p:cNvSpPr>
          <p:nvPr>
            <p:ph sz="quarter" idx="53"/>
          </p:nvPr>
        </p:nvSpPr>
        <p:spPr>
          <a:xfrm>
            <a:off x="273237" y="3425872"/>
            <a:ext cx="2697480" cy="2478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a:extLst>
              <a:ext uri="{FF2B5EF4-FFF2-40B4-BE49-F238E27FC236}">
                <a16:creationId xmlns:a16="http://schemas.microsoft.com/office/drawing/2014/main" id="{FFD8DB13-BD04-594E-9683-A5685292D415}"/>
              </a:ext>
            </a:extLst>
          </p:cNvPr>
          <p:cNvCxnSpPr>
            <a:cxnSpLocks/>
          </p:cNvCxnSpPr>
          <p:nvPr/>
        </p:nvCxnSpPr>
        <p:spPr>
          <a:xfrm flipH="1">
            <a:off x="278606" y="3289222"/>
            <a:ext cx="858678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8014EA82-3E70-FE40-8800-F2C134D37405}"/>
              </a:ext>
            </a:extLst>
          </p:cNvPr>
          <p:cNvGrpSpPr/>
          <p:nvPr/>
        </p:nvGrpSpPr>
        <p:grpSpPr>
          <a:xfrm>
            <a:off x="3096386" y="3289222"/>
            <a:ext cx="2945330" cy="2610537"/>
            <a:chOff x="3096386" y="3289221"/>
            <a:chExt cx="2945330" cy="2834419"/>
          </a:xfrm>
        </p:grpSpPr>
        <p:cxnSp>
          <p:nvCxnSpPr>
            <p:cNvPr id="15" name="Straight Connector 14">
              <a:extLst>
                <a:ext uri="{FF2B5EF4-FFF2-40B4-BE49-F238E27FC236}">
                  <a16:creationId xmlns:a16="http://schemas.microsoft.com/office/drawing/2014/main" id="{7D07453A-631F-1946-A4ED-CB5E4578E004}"/>
                </a:ext>
              </a:extLst>
            </p:cNvPr>
            <p:cNvCxnSpPr>
              <a:cxnSpLocks/>
            </p:cNvCxnSpPr>
            <p:nvPr/>
          </p:nvCxnSpPr>
          <p:spPr>
            <a:xfrm>
              <a:off x="309638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C683980-D299-674D-9178-5FE4F1C0D074}"/>
                </a:ext>
              </a:extLst>
            </p:cNvPr>
            <p:cNvCxnSpPr>
              <a:cxnSpLocks/>
            </p:cNvCxnSpPr>
            <p:nvPr/>
          </p:nvCxnSpPr>
          <p:spPr>
            <a:xfrm>
              <a:off x="604171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Content Placeholder 9">
            <a:extLst>
              <a:ext uri="{FF2B5EF4-FFF2-40B4-BE49-F238E27FC236}">
                <a16:creationId xmlns:a16="http://schemas.microsoft.com/office/drawing/2014/main" id="{E1DECD11-6254-1749-9544-AD52407DF86D}"/>
              </a:ext>
            </a:extLst>
          </p:cNvPr>
          <p:cNvSpPr>
            <a:spLocks noGrp="1"/>
          </p:cNvSpPr>
          <p:nvPr>
            <p:ph sz="quarter" idx="54"/>
          </p:nvPr>
        </p:nvSpPr>
        <p:spPr>
          <a:xfrm>
            <a:off x="3218567" y="3425872"/>
            <a:ext cx="2700968" cy="2478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9">
            <a:extLst>
              <a:ext uri="{FF2B5EF4-FFF2-40B4-BE49-F238E27FC236}">
                <a16:creationId xmlns:a16="http://schemas.microsoft.com/office/drawing/2014/main" id="{715AF537-0820-484F-864B-A33A38F84C4B}"/>
              </a:ext>
            </a:extLst>
          </p:cNvPr>
          <p:cNvSpPr>
            <a:spLocks noGrp="1"/>
          </p:cNvSpPr>
          <p:nvPr>
            <p:ph sz="quarter" idx="55"/>
          </p:nvPr>
        </p:nvSpPr>
        <p:spPr>
          <a:xfrm>
            <a:off x="6163898" y="3425872"/>
            <a:ext cx="2700968" cy="2478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0931539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6 Quadrant - with sub headers">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FD8DB13-BD04-594E-9683-A5685292D415}"/>
              </a:ext>
            </a:extLst>
          </p:cNvPr>
          <p:cNvCxnSpPr>
            <a:cxnSpLocks/>
          </p:cNvCxnSpPr>
          <p:nvPr/>
        </p:nvCxnSpPr>
        <p:spPr>
          <a:xfrm flipH="1">
            <a:off x="278606" y="3289222"/>
            <a:ext cx="858678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8014EA82-3E70-FE40-8800-F2C134D37405}"/>
              </a:ext>
            </a:extLst>
          </p:cNvPr>
          <p:cNvGrpSpPr/>
          <p:nvPr/>
        </p:nvGrpSpPr>
        <p:grpSpPr>
          <a:xfrm>
            <a:off x="3096386" y="587142"/>
            <a:ext cx="2945330" cy="5325144"/>
            <a:chOff x="3096386" y="3289221"/>
            <a:chExt cx="2945330" cy="2834419"/>
          </a:xfrm>
        </p:grpSpPr>
        <p:cxnSp>
          <p:nvCxnSpPr>
            <p:cNvPr id="15" name="Straight Connector 14">
              <a:extLst>
                <a:ext uri="{FF2B5EF4-FFF2-40B4-BE49-F238E27FC236}">
                  <a16:creationId xmlns:a16="http://schemas.microsoft.com/office/drawing/2014/main" id="{7D07453A-631F-1946-A4ED-CB5E4578E004}"/>
                </a:ext>
              </a:extLst>
            </p:cNvPr>
            <p:cNvCxnSpPr>
              <a:cxnSpLocks/>
            </p:cNvCxnSpPr>
            <p:nvPr/>
          </p:nvCxnSpPr>
          <p:spPr>
            <a:xfrm>
              <a:off x="309638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C683980-D299-674D-9178-5FE4F1C0D074}"/>
                </a:ext>
              </a:extLst>
            </p:cNvPr>
            <p:cNvCxnSpPr>
              <a:cxnSpLocks/>
            </p:cNvCxnSpPr>
            <p:nvPr/>
          </p:nvCxnSpPr>
          <p:spPr>
            <a:xfrm>
              <a:off x="604171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grpSp>
      <p:sp>
        <p:nvSpPr>
          <p:cNvPr id="32" name="Content Placeholder 9">
            <a:extLst>
              <a:ext uri="{FF2B5EF4-FFF2-40B4-BE49-F238E27FC236}">
                <a16:creationId xmlns:a16="http://schemas.microsoft.com/office/drawing/2014/main" id="{6BC52198-CF5E-044E-8A3B-BEF634091205}"/>
              </a:ext>
            </a:extLst>
          </p:cNvPr>
          <p:cNvSpPr>
            <a:spLocks noGrp="1"/>
          </p:cNvSpPr>
          <p:nvPr>
            <p:ph sz="quarter" idx="60"/>
          </p:nvPr>
        </p:nvSpPr>
        <p:spPr>
          <a:xfrm>
            <a:off x="273238" y="3804377"/>
            <a:ext cx="269748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3" name="Text Placeholder 5">
            <a:extLst>
              <a:ext uri="{FF2B5EF4-FFF2-40B4-BE49-F238E27FC236}">
                <a16:creationId xmlns:a16="http://schemas.microsoft.com/office/drawing/2014/main" id="{8F35B07C-40A3-F146-81F0-38BA4E8B48C1}"/>
              </a:ext>
            </a:extLst>
          </p:cNvPr>
          <p:cNvSpPr>
            <a:spLocks noGrp="1"/>
          </p:cNvSpPr>
          <p:nvPr>
            <p:ph type="body" sz="quarter" idx="61" hasCustomPrompt="1"/>
          </p:nvPr>
        </p:nvSpPr>
        <p:spPr>
          <a:xfrm>
            <a:off x="273238" y="3424624"/>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34" name="Content Placeholder 9">
            <a:extLst>
              <a:ext uri="{FF2B5EF4-FFF2-40B4-BE49-F238E27FC236}">
                <a16:creationId xmlns:a16="http://schemas.microsoft.com/office/drawing/2014/main" id="{13774440-A31C-EA4D-8FB3-FE97FC2D8820}"/>
              </a:ext>
            </a:extLst>
          </p:cNvPr>
          <p:cNvSpPr>
            <a:spLocks noGrp="1"/>
          </p:cNvSpPr>
          <p:nvPr>
            <p:ph sz="quarter" idx="62"/>
          </p:nvPr>
        </p:nvSpPr>
        <p:spPr>
          <a:xfrm>
            <a:off x="3220312" y="3798515"/>
            <a:ext cx="269748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5" name="Text Placeholder 5">
            <a:extLst>
              <a:ext uri="{FF2B5EF4-FFF2-40B4-BE49-F238E27FC236}">
                <a16:creationId xmlns:a16="http://schemas.microsoft.com/office/drawing/2014/main" id="{A802C409-C9F1-C642-BFBE-78F544D8E6A4}"/>
              </a:ext>
            </a:extLst>
          </p:cNvPr>
          <p:cNvSpPr>
            <a:spLocks noGrp="1"/>
          </p:cNvSpPr>
          <p:nvPr>
            <p:ph type="body" sz="quarter" idx="63" hasCustomPrompt="1"/>
          </p:nvPr>
        </p:nvSpPr>
        <p:spPr>
          <a:xfrm>
            <a:off x="3220312" y="3424624"/>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36" name="Content Placeholder 9">
            <a:extLst>
              <a:ext uri="{FF2B5EF4-FFF2-40B4-BE49-F238E27FC236}">
                <a16:creationId xmlns:a16="http://schemas.microsoft.com/office/drawing/2014/main" id="{E66FA675-2E11-7045-A056-F60F6EA1B3DD}"/>
              </a:ext>
            </a:extLst>
          </p:cNvPr>
          <p:cNvSpPr>
            <a:spLocks noGrp="1"/>
          </p:cNvSpPr>
          <p:nvPr>
            <p:ph sz="quarter" idx="64"/>
          </p:nvPr>
        </p:nvSpPr>
        <p:spPr>
          <a:xfrm>
            <a:off x="6167386" y="3798515"/>
            <a:ext cx="269748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7" name="Text Placeholder 5">
            <a:extLst>
              <a:ext uri="{FF2B5EF4-FFF2-40B4-BE49-F238E27FC236}">
                <a16:creationId xmlns:a16="http://schemas.microsoft.com/office/drawing/2014/main" id="{CC612076-2C0D-454C-B3D2-88F1139193B7}"/>
              </a:ext>
            </a:extLst>
          </p:cNvPr>
          <p:cNvSpPr>
            <a:spLocks noGrp="1"/>
          </p:cNvSpPr>
          <p:nvPr>
            <p:ph type="body" sz="quarter" idx="65" hasCustomPrompt="1"/>
          </p:nvPr>
        </p:nvSpPr>
        <p:spPr>
          <a:xfrm>
            <a:off x="6167386" y="3424624"/>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44" name="Content Placeholder 9">
            <a:extLst>
              <a:ext uri="{FF2B5EF4-FFF2-40B4-BE49-F238E27FC236}">
                <a16:creationId xmlns:a16="http://schemas.microsoft.com/office/drawing/2014/main" id="{9090DFCA-7165-F248-ADAC-D8DD1EDB9941}"/>
              </a:ext>
            </a:extLst>
          </p:cNvPr>
          <p:cNvSpPr>
            <a:spLocks noGrp="1"/>
          </p:cNvSpPr>
          <p:nvPr>
            <p:ph sz="quarter" idx="66"/>
          </p:nvPr>
        </p:nvSpPr>
        <p:spPr>
          <a:xfrm>
            <a:off x="273238" y="1006502"/>
            <a:ext cx="2697480" cy="2138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5" name="Text Placeholder 5">
            <a:extLst>
              <a:ext uri="{FF2B5EF4-FFF2-40B4-BE49-F238E27FC236}">
                <a16:creationId xmlns:a16="http://schemas.microsoft.com/office/drawing/2014/main" id="{B51F1007-A2D8-E348-B2A0-EF394F746C42}"/>
              </a:ext>
            </a:extLst>
          </p:cNvPr>
          <p:cNvSpPr>
            <a:spLocks noGrp="1"/>
          </p:cNvSpPr>
          <p:nvPr>
            <p:ph type="body" sz="quarter" idx="67" hasCustomPrompt="1"/>
          </p:nvPr>
        </p:nvSpPr>
        <p:spPr>
          <a:xfrm>
            <a:off x="273238" y="632611"/>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46" name="Content Placeholder 9">
            <a:extLst>
              <a:ext uri="{FF2B5EF4-FFF2-40B4-BE49-F238E27FC236}">
                <a16:creationId xmlns:a16="http://schemas.microsoft.com/office/drawing/2014/main" id="{5E937E76-20E9-4D4A-9DDF-214804CA4014}"/>
              </a:ext>
            </a:extLst>
          </p:cNvPr>
          <p:cNvSpPr>
            <a:spLocks noGrp="1"/>
          </p:cNvSpPr>
          <p:nvPr>
            <p:ph sz="quarter" idx="68"/>
          </p:nvPr>
        </p:nvSpPr>
        <p:spPr>
          <a:xfrm>
            <a:off x="3220312" y="1006502"/>
            <a:ext cx="2697480" cy="2138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7" name="Text Placeholder 5">
            <a:extLst>
              <a:ext uri="{FF2B5EF4-FFF2-40B4-BE49-F238E27FC236}">
                <a16:creationId xmlns:a16="http://schemas.microsoft.com/office/drawing/2014/main" id="{26510639-47A3-5B49-8E12-8A71A4913C73}"/>
              </a:ext>
            </a:extLst>
          </p:cNvPr>
          <p:cNvSpPr>
            <a:spLocks noGrp="1"/>
          </p:cNvSpPr>
          <p:nvPr>
            <p:ph type="body" sz="quarter" idx="69" hasCustomPrompt="1"/>
          </p:nvPr>
        </p:nvSpPr>
        <p:spPr>
          <a:xfrm>
            <a:off x="3220312" y="632611"/>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48" name="Content Placeholder 9">
            <a:extLst>
              <a:ext uri="{FF2B5EF4-FFF2-40B4-BE49-F238E27FC236}">
                <a16:creationId xmlns:a16="http://schemas.microsoft.com/office/drawing/2014/main" id="{63A709DD-50CA-304E-8D5F-9FA4222367F9}"/>
              </a:ext>
            </a:extLst>
          </p:cNvPr>
          <p:cNvSpPr>
            <a:spLocks noGrp="1"/>
          </p:cNvSpPr>
          <p:nvPr>
            <p:ph sz="quarter" idx="70"/>
          </p:nvPr>
        </p:nvSpPr>
        <p:spPr>
          <a:xfrm>
            <a:off x="6167386" y="1006502"/>
            <a:ext cx="2697480" cy="2138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Text Placeholder 5">
            <a:extLst>
              <a:ext uri="{FF2B5EF4-FFF2-40B4-BE49-F238E27FC236}">
                <a16:creationId xmlns:a16="http://schemas.microsoft.com/office/drawing/2014/main" id="{5F495D41-12D9-B94E-8103-0EF5962CDBAF}"/>
              </a:ext>
            </a:extLst>
          </p:cNvPr>
          <p:cNvSpPr>
            <a:spLocks noGrp="1"/>
          </p:cNvSpPr>
          <p:nvPr>
            <p:ph type="body" sz="quarter" idx="71" hasCustomPrompt="1"/>
          </p:nvPr>
        </p:nvSpPr>
        <p:spPr>
          <a:xfrm>
            <a:off x="6167386" y="632611"/>
            <a:ext cx="2697480" cy="333425"/>
          </a:xfrm>
        </p:spPr>
        <p:txBody>
          <a:bodyPr>
            <a:noAutofit/>
          </a:bodyPr>
          <a:lstStyle>
            <a:lvl1pPr marL="0" indent="0">
              <a:spcBef>
                <a:spcPts val="0"/>
              </a:spcBef>
              <a:buFontTx/>
              <a:buNone/>
              <a:defRPr sz="10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Tree>
    <p:extLst>
      <p:ext uri="{BB962C8B-B14F-4D97-AF65-F5344CB8AC3E}">
        <p14:creationId xmlns:p14="http://schemas.microsoft.com/office/powerpoint/2010/main" val="3734458996"/>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6 Quadrant">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29AA76-0BF3-A246-9E49-AEB32A2160B3}"/>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03FBB692-8DE2-3646-9C8E-3B6CD56BCC9B}"/>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7" name="Title 6">
            <a:extLst>
              <a:ext uri="{FF2B5EF4-FFF2-40B4-BE49-F238E27FC236}">
                <a16:creationId xmlns:a16="http://schemas.microsoft.com/office/drawing/2014/main" id="{30F36139-5C4E-F046-8133-E5DDDDA93295}"/>
              </a:ext>
            </a:extLst>
          </p:cNvPr>
          <p:cNvSpPr>
            <a:spLocks noGrp="1"/>
          </p:cNvSpPr>
          <p:nvPr>
            <p:ph type="title"/>
          </p:nvPr>
        </p:nvSpPr>
        <p:spPr>
          <a:xfrm>
            <a:off x="273238" y="283009"/>
            <a:ext cx="8597524" cy="274320"/>
          </a:xfrm>
        </p:spPr>
        <p:txBody>
          <a:body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1FA51E91-721F-2047-84F3-C339279C4572}"/>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Content Placeholder 9">
            <a:extLst>
              <a:ext uri="{FF2B5EF4-FFF2-40B4-BE49-F238E27FC236}">
                <a16:creationId xmlns:a16="http://schemas.microsoft.com/office/drawing/2014/main" id="{5EC25904-C947-5848-AC98-76A0CD1FCD59}"/>
              </a:ext>
            </a:extLst>
          </p:cNvPr>
          <p:cNvSpPr>
            <a:spLocks noGrp="1"/>
          </p:cNvSpPr>
          <p:nvPr>
            <p:ph sz="quarter" idx="53"/>
          </p:nvPr>
        </p:nvSpPr>
        <p:spPr>
          <a:xfrm>
            <a:off x="273237" y="3425872"/>
            <a:ext cx="2700968" cy="2478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a:extLst>
              <a:ext uri="{FF2B5EF4-FFF2-40B4-BE49-F238E27FC236}">
                <a16:creationId xmlns:a16="http://schemas.microsoft.com/office/drawing/2014/main" id="{FFD8DB13-BD04-594E-9683-A5685292D415}"/>
              </a:ext>
            </a:extLst>
          </p:cNvPr>
          <p:cNvCxnSpPr>
            <a:cxnSpLocks/>
          </p:cNvCxnSpPr>
          <p:nvPr/>
        </p:nvCxnSpPr>
        <p:spPr>
          <a:xfrm flipH="1">
            <a:off x="278606" y="3289222"/>
            <a:ext cx="858678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8014EA82-3E70-FE40-8800-F2C134D37405}"/>
              </a:ext>
            </a:extLst>
          </p:cNvPr>
          <p:cNvGrpSpPr/>
          <p:nvPr/>
        </p:nvGrpSpPr>
        <p:grpSpPr>
          <a:xfrm>
            <a:off x="3096386" y="587142"/>
            <a:ext cx="2945330" cy="5325144"/>
            <a:chOff x="3096386" y="3289221"/>
            <a:chExt cx="2945330" cy="2834419"/>
          </a:xfrm>
        </p:grpSpPr>
        <p:cxnSp>
          <p:nvCxnSpPr>
            <p:cNvPr id="15" name="Straight Connector 14">
              <a:extLst>
                <a:ext uri="{FF2B5EF4-FFF2-40B4-BE49-F238E27FC236}">
                  <a16:creationId xmlns:a16="http://schemas.microsoft.com/office/drawing/2014/main" id="{7D07453A-631F-1946-A4ED-CB5E4578E004}"/>
                </a:ext>
              </a:extLst>
            </p:cNvPr>
            <p:cNvCxnSpPr>
              <a:cxnSpLocks/>
            </p:cNvCxnSpPr>
            <p:nvPr/>
          </p:nvCxnSpPr>
          <p:spPr>
            <a:xfrm>
              <a:off x="309638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C683980-D299-674D-9178-5FE4F1C0D074}"/>
                </a:ext>
              </a:extLst>
            </p:cNvPr>
            <p:cNvCxnSpPr>
              <a:cxnSpLocks/>
            </p:cNvCxnSpPr>
            <p:nvPr/>
          </p:nvCxnSpPr>
          <p:spPr>
            <a:xfrm>
              <a:off x="6041716" y="3289221"/>
              <a:ext cx="0" cy="2834419"/>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Content Placeholder 9">
            <a:extLst>
              <a:ext uri="{FF2B5EF4-FFF2-40B4-BE49-F238E27FC236}">
                <a16:creationId xmlns:a16="http://schemas.microsoft.com/office/drawing/2014/main" id="{E1DECD11-6254-1749-9544-AD52407DF86D}"/>
              </a:ext>
            </a:extLst>
          </p:cNvPr>
          <p:cNvSpPr>
            <a:spLocks noGrp="1"/>
          </p:cNvSpPr>
          <p:nvPr>
            <p:ph sz="quarter" idx="54"/>
          </p:nvPr>
        </p:nvSpPr>
        <p:spPr>
          <a:xfrm>
            <a:off x="3218567" y="3425872"/>
            <a:ext cx="2700968" cy="2478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9">
            <a:extLst>
              <a:ext uri="{FF2B5EF4-FFF2-40B4-BE49-F238E27FC236}">
                <a16:creationId xmlns:a16="http://schemas.microsoft.com/office/drawing/2014/main" id="{715AF537-0820-484F-864B-A33A38F84C4B}"/>
              </a:ext>
            </a:extLst>
          </p:cNvPr>
          <p:cNvSpPr>
            <a:spLocks noGrp="1"/>
          </p:cNvSpPr>
          <p:nvPr>
            <p:ph sz="quarter" idx="55"/>
          </p:nvPr>
        </p:nvSpPr>
        <p:spPr>
          <a:xfrm>
            <a:off x="6163898" y="3425872"/>
            <a:ext cx="2700968" cy="2478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9">
            <a:extLst>
              <a:ext uri="{FF2B5EF4-FFF2-40B4-BE49-F238E27FC236}">
                <a16:creationId xmlns:a16="http://schemas.microsoft.com/office/drawing/2014/main" id="{06FAF30A-B7B7-0D4A-9CFE-F13E629800D4}"/>
              </a:ext>
            </a:extLst>
          </p:cNvPr>
          <p:cNvSpPr>
            <a:spLocks noGrp="1"/>
          </p:cNvSpPr>
          <p:nvPr>
            <p:ph sz="quarter" idx="56"/>
          </p:nvPr>
        </p:nvSpPr>
        <p:spPr>
          <a:xfrm>
            <a:off x="273237" y="631301"/>
            <a:ext cx="2700968" cy="25125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Content Placeholder 9">
            <a:extLst>
              <a:ext uri="{FF2B5EF4-FFF2-40B4-BE49-F238E27FC236}">
                <a16:creationId xmlns:a16="http://schemas.microsoft.com/office/drawing/2014/main" id="{948FF2F1-7A18-A84D-BD42-D4A7F9CD9A4B}"/>
              </a:ext>
            </a:extLst>
          </p:cNvPr>
          <p:cNvSpPr>
            <a:spLocks noGrp="1"/>
          </p:cNvSpPr>
          <p:nvPr>
            <p:ph sz="quarter" idx="57"/>
          </p:nvPr>
        </p:nvSpPr>
        <p:spPr>
          <a:xfrm>
            <a:off x="3218567" y="631301"/>
            <a:ext cx="2700968" cy="25125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Content Placeholder 9">
            <a:extLst>
              <a:ext uri="{FF2B5EF4-FFF2-40B4-BE49-F238E27FC236}">
                <a16:creationId xmlns:a16="http://schemas.microsoft.com/office/drawing/2014/main" id="{7C24919C-AE45-0B45-B8CD-07D301178BE1}"/>
              </a:ext>
            </a:extLst>
          </p:cNvPr>
          <p:cNvSpPr>
            <a:spLocks noGrp="1"/>
          </p:cNvSpPr>
          <p:nvPr>
            <p:ph sz="quarter" idx="58"/>
          </p:nvPr>
        </p:nvSpPr>
        <p:spPr>
          <a:xfrm>
            <a:off x="6163898" y="631301"/>
            <a:ext cx="2700968" cy="25125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49164236"/>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F959D-25B1-564E-AAFF-E0CC05F91696}"/>
              </a:ext>
            </a:extLst>
          </p:cNvPr>
          <p:cNvSpPr>
            <a:spLocks noGrp="1"/>
          </p:cNvSpPr>
          <p:nvPr>
            <p:ph type="title"/>
          </p:nvPr>
        </p:nvSpPr>
        <p:spPr>
          <a:xfrm>
            <a:off x="273238" y="283009"/>
            <a:ext cx="4114800" cy="274320"/>
          </a:xfrm>
        </p:spPr>
        <p:txBody>
          <a:bodyPr/>
          <a:lstStyle/>
          <a:p>
            <a:r>
              <a:rPr lang="en-US"/>
              <a:t>Click to edit Master title style</a:t>
            </a:r>
            <a:endParaRPr lang="en-US" dirty="0"/>
          </a:p>
        </p:txBody>
      </p:sp>
      <p:sp>
        <p:nvSpPr>
          <p:cNvPr id="12" name="Text Placeholder 5">
            <a:extLst>
              <a:ext uri="{FF2B5EF4-FFF2-40B4-BE49-F238E27FC236}">
                <a16:creationId xmlns:a16="http://schemas.microsoft.com/office/drawing/2014/main" id="{0CFA85F1-A650-FF48-8981-DB8457E52950}"/>
              </a:ext>
            </a:extLst>
          </p:cNvPr>
          <p:cNvSpPr>
            <a:spLocks noGrp="1"/>
          </p:cNvSpPr>
          <p:nvPr>
            <p:ph type="body" sz="quarter" idx="38" hasCustomPrompt="1"/>
          </p:nvPr>
        </p:nvSpPr>
        <p:spPr>
          <a:xfrm>
            <a:off x="274320" y="631301"/>
            <a:ext cx="411480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3" name="Straight Connector 12">
            <a:extLst>
              <a:ext uri="{FF2B5EF4-FFF2-40B4-BE49-F238E27FC236}">
                <a16:creationId xmlns:a16="http://schemas.microsoft.com/office/drawing/2014/main" id="{C2A5828C-9DA5-554E-86AF-28C60C409F10}"/>
              </a:ext>
            </a:extLst>
          </p:cNvPr>
          <p:cNvCxnSpPr>
            <a:cxnSpLocks/>
          </p:cNvCxnSpPr>
          <p:nvPr/>
        </p:nvCxnSpPr>
        <p:spPr>
          <a:xfrm>
            <a:off x="274320" y="1140737"/>
            <a:ext cx="4143676"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 Placeholder 2">
            <a:extLst>
              <a:ext uri="{FF2B5EF4-FFF2-40B4-BE49-F238E27FC236}">
                <a16:creationId xmlns:a16="http://schemas.microsoft.com/office/drawing/2014/main" id="{E3A311C1-A794-9946-9D53-36822252ECB5}"/>
              </a:ext>
            </a:extLst>
          </p:cNvPr>
          <p:cNvSpPr>
            <a:spLocks noGrp="1"/>
          </p:cNvSpPr>
          <p:nvPr>
            <p:ph type="body" sz="quarter" idx="37" hasCustomPrompt="1"/>
          </p:nvPr>
        </p:nvSpPr>
        <p:spPr>
          <a:xfrm>
            <a:off x="274321" y="1181596"/>
            <a:ext cx="4114800"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7" name="Text Placeholder 5">
            <a:extLst>
              <a:ext uri="{FF2B5EF4-FFF2-40B4-BE49-F238E27FC236}">
                <a16:creationId xmlns:a16="http://schemas.microsoft.com/office/drawing/2014/main" id="{84D42FFD-199A-F945-9755-1A161D828F0D}"/>
              </a:ext>
            </a:extLst>
          </p:cNvPr>
          <p:cNvSpPr>
            <a:spLocks noGrp="1"/>
          </p:cNvSpPr>
          <p:nvPr>
            <p:ph type="body" sz="quarter" idx="41" hasCustomPrompt="1"/>
          </p:nvPr>
        </p:nvSpPr>
        <p:spPr>
          <a:xfrm>
            <a:off x="4735510" y="283009"/>
            <a:ext cx="4133088" cy="274320"/>
          </a:xfrm>
        </p:spPr>
        <p:txBody>
          <a:bodyPr>
            <a:noAutofit/>
          </a:bodyPr>
          <a:lstStyle>
            <a:lvl1pPr marL="0" indent="0">
              <a:spcBef>
                <a:spcPts val="0"/>
              </a:spcBef>
              <a:buFontTx/>
              <a:buNone/>
              <a:defRPr sz="2000" b="0" i="0">
                <a:solidFill>
                  <a:schemeClr val="tx2"/>
                </a:solidFill>
                <a:latin typeface="+mn-lt"/>
                <a:cs typeface="Arial" panose="020B0604020202020204" pitchFamily="34" charset="0"/>
              </a:defRPr>
            </a:lvl1pPr>
          </a:lstStyle>
          <a:p>
            <a:pPr lvl="0"/>
            <a:r>
              <a:rPr lang="en-GB" dirty="0"/>
              <a:t>Click to edit Master title style</a:t>
            </a:r>
          </a:p>
        </p:txBody>
      </p:sp>
      <p:sp>
        <p:nvSpPr>
          <p:cNvPr id="5" name="Footer Placeholder 4">
            <a:extLst>
              <a:ext uri="{FF2B5EF4-FFF2-40B4-BE49-F238E27FC236}">
                <a16:creationId xmlns:a16="http://schemas.microsoft.com/office/drawing/2014/main" id="{685EF336-89DE-A542-BBA1-AEF3FFEED0B8}"/>
              </a:ext>
            </a:extLst>
          </p:cNvPr>
          <p:cNvSpPr>
            <a:spLocks noGrp="1"/>
          </p:cNvSpPr>
          <p:nvPr>
            <p:ph type="ftr" sz="quarter" idx="42"/>
          </p:nvPr>
        </p:nvSpPr>
        <p:spPr>
          <a:xfrm>
            <a:off x="273238" y="5944117"/>
            <a:ext cx="8595360" cy="442882"/>
          </a:xfrm>
        </p:spPr>
        <p:txBody>
          <a:bodyPr/>
          <a:lstStyle/>
          <a:p>
            <a:endParaRPr lang="en-US" dirty="0">
              <a:solidFill>
                <a:srgbClr val="464646"/>
              </a:solidFill>
            </a:endParaRPr>
          </a:p>
        </p:txBody>
      </p:sp>
      <p:sp>
        <p:nvSpPr>
          <p:cNvPr id="6" name="Slide Number Placeholder 5">
            <a:extLst>
              <a:ext uri="{FF2B5EF4-FFF2-40B4-BE49-F238E27FC236}">
                <a16:creationId xmlns:a16="http://schemas.microsoft.com/office/drawing/2014/main" id="{A2287353-D542-3A44-B689-04F2DE3D5276}"/>
              </a:ext>
            </a:extLst>
          </p:cNvPr>
          <p:cNvSpPr>
            <a:spLocks noGrp="1"/>
          </p:cNvSpPr>
          <p:nvPr>
            <p:ph type="sldNum" sz="quarter" idx="43"/>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4" name="Text Placeholder 5">
            <a:extLst>
              <a:ext uri="{FF2B5EF4-FFF2-40B4-BE49-F238E27FC236}">
                <a16:creationId xmlns:a16="http://schemas.microsoft.com/office/drawing/2014/main" id="{FBFE8E8D-2A9C-D841-BD2D-692B3CE65E21}"/>
              </a:ext>
            </a:extLst>
          </p:cNvPr>
          <p:cNvSpPr>
            <a:spLocks noGrp="1"/>
          </p:cNvSpPr>
          <p:nvPr>
            <p:ph type="body" sz="quarter" idx="44" hasCustomPrompt="1"/>
          </p:nvPr>
        </p:nvSpPr>
        <p:spPr>
          <a:xfrm>
            <a:off x="4735510" y="631301"/>
            <a:ext cx="4133088"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sp>
        <p:nvSpPr>
          <p:cNvPr id="16" name="Text Placeholder 2">
            <a:extLst>
              <a:ext uri="{FF2B5EF4-FFF2-40B4-BE49-F238E27FC236}">
                <a16:creationId xmlns:a16="http://schemas.microsoft.com/office/drawing/2014/main" id="{3F4837F6-43C3-F141-87F4-C57E15F79379}"/>
              </a:ext>
            </a:extLst>
          </p:cNvPr>
          <p:cNvSpPr>
            <a:spLocks noGrp="1"/>
          </p:cNvSpPr>
          <p:nvPr>
            <p:ph type="body" sz="quarter" idx="45" hasCustomPrompt="1"/>
          </p:nvPr>
        </p:nvSpPr>
        <p:spPr>
          <a:xfrm>
            <a:off x="4735510" y="1181596"/>
            <a:ext cx="4133088"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cxnSp>
        <p:nvCxnSpPr>
          <p:cNvPr id="17" name="Straight Connector 16">
            <a:extLst>
              <a:ext uri="{FF2B5EF4-FFF2-40B4-BE49-F238E27FC236}">
                <a16:creationId xmlns:a16="http://schemas.microsoft.com/office/drawing/2014/main" id="{FC4F2E0D-4505-154E-A76D-970233C3ABEC}"/>
              </a:ext>
            </a:extLst>
          </p:cNvPr>
          <p:cNvCxnSpPr>
            <a:cxnSpLocks/>
          </p:cNvCxnSpPr>
          <p:nvPr/>
        </p:nvCxnSpPr>
        <p:spPr>
          <a:xfrm>
            <a:off x="4735510" y="1140737"/>
            <a:ext cx="41330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9720635"/>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ext with two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F959D-25B1-564E-AAFF-E0CC05F91696}"/>
              </a:ext>
            </a:extLst>
          </p:cNvPr>
          <p:cNvSpPr>
            <a:spLocks noGrp="1"/>
          </p:cNvSpPr>
          <p:nvPr>
            <p:ph type="title"/>
          </p:nvPr>
        </p:nvSpPr>
        <p:spPr>
          <a:xfrm>
            <a:off x="273237" y="283009"/>
            <a:ext cx="6466113" cy="274320"/>
          </a:xfrm>
        </p:spPr>
        <p:txBody>
          <a:bodyPr/>
          <a:lstStyle/>
          <a:p>
            <a:r>
              <a:rPr lang="en-US"/>
              <a:t>Click to edit Master title style</a:t>
            </a:r>
            <a:endParaRPr lang="en-US" dirty="0"/>
          </a:p>
        </p:txBody>
      </p:sp>
      <p:sp>
        <p:nvSpPr>
          <p:cNvPr id="12" name="Text Placeholder 5">
            <a:extLst>
              <a:ext uri="{FF2B5EF4-FFF2-40B4-BE49-F238E27FC236}">
                <a16:creationId xmlns:a16="http://schemas.microsoft.com/office/drawing/2014/main" id="{0CFA85F1-A650-FF48-8981-DB8457E52950}"/>
              </a:ext>
            </a:extLst>
          </p:cNvPr>
          <p:cNvSpPr>
            <a:spLocks noGrp="1"/>
          </p:cNvSpPr>
          <p:nvPr>
            <p:ph type="body" sz="quarter" idx="38" hasCustomPrompt="1"/>
          </p:nvPr>
        </p:nvSpPr>
        <p:spPr>
          <a:xfrm>
            <a:off x="274319" y="631301"/>
            <a:ext cx="6466113"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3" name="Straight Connector 12">
            <a:extLst>
              <a:ext uri="{FF2B5EF4-FFF2-40B4-BE49-F238E27FC236}">
                <a16:creationId xmlns:a16="http://schemas.microsoft.com/office/drawing/2014/main" id="{C2A5828C-9DA5-554E-86AF-28C60C409F10}"/>
              </a:ext>
            </a:extLst>
          </p:cNvPr>
          <p:cNvCxnSpPr>
            <a:cxnSpLocks/>
          </p:cNvCxnSpPr>
          <p:nvPr/>
        </p:nvCxnSpPr>
        <p:spPr>
          <a:xfrm>
            <a:off x="274320" y="1140737"/>
            <a:ext cx="6464808"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 Placeholder 2">
            <a:extLst>
              <a:ext uri="{FF2B5EF4-FFF2-40B4-BE49-F238E27FC236}">
                <a16:creationId xmlns:a16="http://schemas.microsoft.com/office/drawing/2014/main" id="{E3A311C1-A794-9946-9D53-36822252ECB5}"/>
              </a:ext>
            </a:extLst>
          </p:cNvPr>
          <p:cNvSpPr>
            <a:spLocks noGrp="1"/>
          </p:cNvSpPr>
          <p:nvPr>
            <p:ph type="body" sz="quarter" idx="37" hasCustomPrompt="1"/>
          </p:nvPr>
        </p:nvSpPr>
        <p:spPr>
          <a:xfrm>
            <a:off x="274320" y="1181596"/>
            <a:ext cx="6466113"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4" name="Picture Placeholder 24">
            <a:extLst>
              <a:ext uri="{FF2B5EF4-FFF2-40B4-BE49-F238E27FC236}">
                <a16:creationId xmlns:a16="http://schemas.microsoft.com/office/drawing/2014/main" id="{0D27A6E2-98A2-D947-BA24-7DAD24959B6D}"/>
              </a:ext>
            </a:extLst>
          </p:cNvPr>
          <p:cNvSpPr>
            <a:spLocks noGrp="1"/>
          </p:cNvSpPr>
          <p:nvPr>
            <p:ph type="pic" sz="quarter" idx="24" hasCustomPrompt="1"/>
          </p:nvPr>
        </p:nvSpPr>
        <p:spPr>
          <a:xfrm>
            <a:off x="6982134" y="283009"/>
            <a:ext cx="1883260" cy="2675694"/>
          </a:xfrm>
          <a:solidFill>
            <a:schemeClr val="accent3"/>
          </a:solidFill>
        </p:spPr>
        <p:txBody>
          <a:bodyPr tIns="216000" anchor="ctr" anchorCtr="0">
            <a:normAutofit/>
          </a:bodyPr>
          <a:lstStyle>
            <a:lvl1pPr marL="0" indent="0" algn="ctr">
              <a:buFontTx/>
              <a:buNone/>
              <a:defRPr sz="788"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16" name="Picture Placeholder 24">
            <a:extLst>
              <a:ext uri="{FF2B5EF4-FFF2-40B4-BE49-F238E27FC236}">
                <a16:creationId xmlns:a16="http://schemas.microsoft.com/office/drawing/2014/main" id="{BDD8BD10-07BB-5249-91F4-63F4EA1A15E6}"/>
              </a:ext>
            </a:extLst>
          </p:cNvPr>
          <p:cNvSpPr>
            <a:spLocks noGrp="1"/>
          </p:cNvSpPr>
          <p:nvPr>
            <p:ph type="pic" sz="quarter" idx="25" hasCustomPrompt="1"/>
          </p:nvPr>
        </p:nvSpPr>
        <p:spPr>
          <a:xfrm>
            <a:off x="6993564" y="3189908"/>
            <a:ext cx="1871830" cy="2723212"/>
          </a:xfrm>
          <a:solidFill>
            <a:schemeClr val="accent3"/>
          </a:solidFill>
        </p:spPr>
        <p:txBody>
          <a:bodyPr tIns="216000" anchor="ctr" anchorCtr="0">
            <a:normAutofit/>
          </a:bodyPr>
          <a:lstStyle>
            <a:lvl1pPr marL="0" indent="0" algn="ctr">
              <a:buFontTx/>
              <a:buNone/>
              <a:defRPr sz="788"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5" name="Footer Placeholder 4">
            <a:extLst>
              <a:ext uri="{FF2B5EF4-FFF2-40B4-BE49-F238E27FC236}">
                <a16:creationId xmlns:a16="http://schemas.microsoft.com/office/drawing/2014/main" id="{5E1784B1-A39C-AA4E-92BF-FDBEF157685B}"/>
              </a:ext>
            </a:extLst>
          </p:cNvPr>
          <p:cNvSpPr>
            <a:spLocks noGrp="1"/>
          </p:cNvSpPr>
          <p:nvPr>
            <p:ph type="ftr" sz="quarter" idx="39"/>
          </p:nvPr>
        </p:nvSpPr>
        <p:spPr/>
        <p:txBody>
          <a:bodyPr/>
          <a:lstStyle/>
          <a:p>
            <a:endParaRPr lang="en-US" dirty="0">
              <a:solidFill>
                <a:srgbClr val="464646"/>
              </a:solidFill>
            </a:endParaRPr>
          </a:p>
        </p:txBody>
      </p:sp>
      <p:sp>
        <p:nvSpPr>
          <p:cNvPr id="6" name="Slide Number Placeholder 5">
            <a:extLst>
              <a:ext uri="{FF2B5EF4-FFF2-40B4-BE49-F238E27FC236}">
                <a16:creationId xmlns:a16="http://schemas.microsoft.com/office/drawing/2014/main" id="{C7D37DE4-C7C3-5147-A215-676E90F27835}"/>
              </a:ext>
            </a:extLst>
          </p:cNvPr>
          <p:cNvSpPr>
            <a:spLocks noGrp="1"/>
          </p:cNvSpPr>
          <p:nvPr>
            <p:ph type="sldNum" sz="quarter" idx="4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2194202921"/>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 Bio">
    <p:bg>
      <p:bgPr>
        <a:solidFill>
          <a:schemeClr val="bg1"/>
        </a:solidFill>
        <a:effectLst/>
      </p:bgPr>
    </p:bg>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1F4DB1CD-0CD8-104B-9470-8983561F9E88}"/>
              </a:ext>
            </a:extLst>
          </p:cNvPr>
          <p:cNvSpPr>
            <a:spLocks noGrp="1"/>
          </p:cNvSpPr>
          <p:nvPr>
            <p:ph type="pic" sz="quarter" idx="40"/>
          </p:nvPr>
        </p:nvSpPr>
        <p:spPr>
          <a:xfrm>
            <a:off x="275034" y="1181596"/>
            <a:ext cx="2674354" cy="4727448"/>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buFont typeface="+mj-lt"/>
              <a:buAutoNum type="arabicPeriod"/>
              <a:defRPr sz="600">
                <a:solidFill>
                  <a:schemeClr val="bg1"/>
                </a:solidFill>
              </a:defRPr>
            </a:lvl2pPr>
          </a:lstStyle>
          <a:p>
            <a:r>
              <a:rPr lang="en-US" dirty="0"/>
              <a:t>Click icon to add picture</a:t>
            </a:r>
          </a:p>
        </p:txBody>
      </p:sp>
      <p:sp>
        <p:nvSpPr>
          <p:cNvPr id="5" name="Text Placeholder 4">
            <a:extLst>
              <a:ext uri="{FF2B5EF4-FFF2-40B4-BE49-F238E27FC236}">
                <a16:creationId xmlns:a16="http://schemas.microsoft.com/office/drawing/2014/main" id="{73476436-B018-204B-8BE9-329761D74FB5}"/>
              </a:ext>
            </a:extLst>
          </p:cNvPr>
          <p:cNvSpPr>
            <a:spLocks noGrp="1"/>
          </p:cNvSpPr>
          <p:nvPr>
            <p:ph type="body" sz="quarter" idx="41" hasCustomPrompt="1"/>
          </p:nvPr>
        </p:nvSpPr>
        <p:spPr>
          <a:xfrm>
            <a:off x="3107706" y="1181595"/>
            <a:ext cx="5774302" cy="4727448"/>
          </a:xfrm>
        </p:spPr>
        <p:txBody>
          <a:bodyPr>
            <a:normAutofit/>
          </a:bodyPr>
          <a:lstStyle>
            <a:lvl1pPr marL="0" indent="0">
              <a:spcBef>
                <a:spcPts val="0"/>
              </a:spcBef>
              <a:spcAft>
                <a:spcPts val="225"/>
              </a:spcAft>
              <a:buNone/>
              <a:defRPr sz="1350" b="1">
                <a:solidFill>
                  <a:schemeClr val="accent1"/>
                </a:solidFill>
              </a:defRPr>
            </a:lvl1pPr>
            <a:lvl2pPr marL="0" indent="0">
              <a:spcBef>
                <a:spcPts val="675"/>
              </a:spcBef>
              <a:buNone/>
              <a:defRPr sz="1050" b="1">
                <a:solidFill>
                  <a:schemeClr val="accent3"/>
                </a:solidFill>
              </a:defRPr>
            </a:lvl2pPr>
            <a:lvl3pPr marL="0" indent="0">
              <a:spcAft>
                <a:spcPts val="225"/>
              </a:spcAft>
              <a:buNone/>
              <a:defRPr sz="900"/>
            </a:lvl3pPr>
            <a:lvl4pPr marL="0" indent="0">
              <a:spcBef>
                <a:spcPts val="675"/>
              </a:spcBef>
              <a:buNone/>
              <a:defRPr sz="1200"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1"/>
            <a:r>
              <a:rPr lang="en-US" dirty="0"/>
              <a:t>Expertise</a:t>
            </a:r>
          </a:p>
          <a:p>
            <a:pPr lvl="2"/>
            <a:r>
              <a:rPr lang="en-US" dirty="0"/>
              <a:t>Use this area to provide specific experience and how it relates to the practice</a:t>
            </a:r>
          </a:p>
          <a:p>
            <a:pPr lvl="3"/>
            <a:r>
              <a:rPr lang="en-US" dirty="0"/>
              <a:t>Use this area to insert email address</a:t>
            </a:r>
          </a:p>
          <a:p>
            <a:pPr lvl="3"/>
            <a:r>
              <a:rPr lang="en-US" dirty="0"/>
              <a:t>Use this area to insert phone number</a:t>
            </a:r>
          </a:p>
        </p:txBody>
      </p:sp>
      <p:sp>
        <p:nvSpPr>
          <p:cNvPr id="4" name="Title 3">
            <a:extLst>
              <a:ext uri="{FF2B5EF4-FFF2-40B4-BE49-F238E27FC236}">
                <a16:creationId xmlns:a16="http://schemas.microsoft.com/office/drawing/2014/main" id="{7B176A51-BC40-5B41-9460-EC22C84793AC}"/>
              </a:ext>
            </a:extLst>
          </p:cNvPr>
          <p:cNvSpPr>
            <a:spLocks noGrp="1"/>
          </p:cNvSpPr>
          <p:nvPr>
            <p:ph type="title"/>
          </p:nvPr>
        </p:nvSpPr>
        <p:spPr/>
        <p:txBody>
          <a:bodyPr/>
          <a:lstStyle/>
          <a:p>
            <a:r>
              <a:rPr lang="en-US"/>
              <a:t>Click to edit Master title style</a:t>
            </a:r>
          </a:p>
        </p:txBody>
      </p:sp>
      <p:sp>
        <p:nvSpPr>
          <p:cNvPr id="11" name="Text Placeholder 5">
            <a:extLst>
              <a:ext uri="{FF2B5EF4-FFF2-40B4-BE49-F238E27FC236}">
                <a16:creationId xmlns:a16="http://schemas.microsoft.com/office/drawing/2014/main" id="{04055483-3AA5-C044-B0E0-4E4B197E96FA}"/>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4" name="Straight Connector 13">
            <a:extLst>
              <a:ext uri="{FF2B5EF4-FFF2-40B4-BE49-F238E27FC236}">
                <a16:creationId xmlns:a16="http://schemas.microsoft.com/office/drawing/2014/main" id="{64D17D67-6493-994D-AF57-40392ABD39FD}"/>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Footer Placeholder 5">
            <a:extLst>
              <a:ext uri="{FF2B5EF4-FFF2-40B4-BE49-F238E27FC236}">
                <a16:creationId xmlns:a16="http://schemas.microsoft.com/office/drawing/2014/main" id="{69E522AE-302C-5D44-BF80-3E6B41BA856A}"/>
              </a:ext>
            </a:extLst>
          </p:cNvPr>
          <p:cNvSpPr>
            <a:spLocks noGrp="1"/>
          </p:cNvSpPr>
          <p:nvPr>
            <p:ph type="ftr" sz="quarter" idx="42"/>
          </p:nvPr>
        </p:nvSpPr>
        <p:spPr/>
        <p:txBody>
          <a:bodyPr/>
          <a:lstStyle/>
          <a:p>
            <a:endParaRPr lang="en-US" dirty="0">
              <a:solidFill>
                <a:srgbClr val="464646"/>
              </a:solidFill>
            </a:endParaRPr>
          </a:p>
        </p:txBody>
      </p:sp>
      <p:sp>
        <p:nvSpPr>
          <p:cNvPr id="7" name="Slide Number Placeholder 6">
            <a:extLst>
              <a:ext uri="{FF2B5EF4-FFF2-40B4-BE49-F238E27FC236}">
                <a16:creationId xmlns:a16="http://schemas.microsoft.com/office/drawing/2014/main" id="{614EB052-7C27-9548-BF06-08CF1F59A1C2}"/>
              </a:ext>
            </a:extLst>
          </p:cNvPr>
          <p:cNvSpPr>
            <a:spLocks noGrp="1"/>
          </p:cNvSpPr>
          <p:nvPr>
            <p:ph type="sldNum" sz="quarter" idx="43"/>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4020925471"/>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2 Bio">
    <p:bg>
      <p:bgPr>
        <a:solidFill>
          <a:schemeClr val="bg1"/>
        </a:solidFill>
        <a:effectLst/>
      </p:bgPr>
    </p:bg>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1F4DB1CD-0CD8-104B-9470-8983561F9E88}"/>
              </a:ext>
            </a:extLst>
          </p:cNvPr>
          <p:cNvSpPr>
            <a:spLocks noGrp="1"/>
          </p:cNvSpPr>
          <p:nvPr>
            <p:ph type="pic" sz="quarter" idx="40"/>
          </p:nvPr>
        </p:nvSpPr>
        <p:spPr>
          <a:xfrm>
            <a:off x="275035" y="1181595"/>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cxnSp>
        <p:nvCxnSpPr>
          <p:cNvPr id="11" name="Straight Connector 10" hidden="1">
            <a:extLst>
              <a:ext uri="{FF2B5EF4-FFF2-40B4-BE49-F238E27FC236}">
                <a16:creationId xmlns:a16="http://schemas.microsoft.com/office/drawing/2014/main" id="{409FA81B-F0B8-1548-88C2-1C3BF854D24B}"/>
              </a:ext>
            </a:extLst>
          </p:cNvPr>
          <p:cNvCxnSpPr>
            <a:cxnSpLocks/>
          </p:cNvCxnSpPr>
          <p:nvPr/>
        </p:nvCxnSpPr>
        <p:spPr>
          <a:xfrm>
            <a:off x="274747" y="3401826"/>
            <a:ext cx="8356298" cy="0"/>
          </a:xfrm>
          <a:prstGeom prst="line">
            <a:avLst/>
          </a:prstGeom>
          <a:ln w="635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1" name="Picture Placeholder 2">
            <a:extLst>
              <a:ext uri="{FF2B5EF4-FFF2-40B4-BE49-F238E27FC236}">
                <a16:creationId xmlns:a16="http://schemas.microsoft.com/office/drawing/2014/main" id="{0E630F01-FE73-144A-B7EC-6109B66BA81B}"/>
              </a:ext>
            </a:extLst>
          </p:cNvPr>
          <p:cNvSpPr>
            <a:spLocks noGrp="1"/>
          </p:cNvSpPr>
          <p:nvPr>
            <p:ph type="pic" sz="quarter" idx="42"/>
          </p:nvPr>
        </p:nvSpPr>
        <p:spPr>
          <a:xfrm>
            <a:off x="275035" y="3355902"/>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sp>
        <p:nvSpPr>
          <p:cNvPr id="22" name="Text Placeholder 4">
            <a:extLst>
              <a:ext uri="{FF2B5EF4-FFF2-40B4-BE49-F238E27FC236}">
                <a16:creationId xmlns:a16="http://schemas.microsoft.com/office/drawing/2014/main" id="{2C851CEC-29CC-0848-B698-4CEC08414151}"/>
              </a:ext>
            </a:extLst>
          </p:cNvPr>
          <p:cNvSpPr>
            <a:spLocks noGrp="1"/>
          </p:cNvSpPr>
          <p:nvPr>
            <p:ph type="body" sz="quarter" idx="43" hasCustomPrompt="1"/>
          </p:nvPr>
        </p:nvSpPr>
        <p:spPr>
          <a:xfrm>
            <a:off x="1827942" y="3355902"/>
            <a:ext cx="704173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
        <p:nvSpPr>
          <p:cNvPr id="20" name="Text Placeholder 4">
            <a:extLst>
              <a:ext uri="{FF2B5EF4-FFF2-40B4-BE49-F238E27FC236}">
                <a16:creationId xmlns:a16="http://schemas.microsoft.com/office/drawing/2014/main" id="{D6F21A89-D84C-384D-B112-197C6C24B943}"/>
              </a:ext>
            </a:extLst>
          </p:cNvPr>
          <p:cNvSpPr>
            <a:spLocks noGrp="1"/>
          </p:cNvSpPr>
          <p:nvPr>
            <p:ph type="body" sz="quarter" idx="44" hasCustomPrompt="1"/>
          </p:nvPr>
        </p:nvSpPr>
        <p:spPr>
          <a:xfrm>
            <a:off x="1827942" y="1181595"/>
            <a:ext cx="704173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
        <p:nvSpPr>
          <p:cNvPr id="2" name="Title 1">
            <a:extLst>
              <a:ext uri="{FF2B5EF4-FFF2-40B4-BE49-F238E27FC236}">
                <a16:creationId xmlns:a16="http://schemas.microsoft.com/office/drawing/2014/main" id="{5ADD2B36-4519-5A4F-A502-E2013D38D615}"/>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642596E8-0065-AC47-A223-E55F87B0F999}"/>
              </a:ext>
            </a:extLst>
          </p:cNvPr>
          <p:cNvSpPr>
            <a:spLocks noGrp="1"/>
          </p:cNvSpPr>
          <p:nvPr>
            <p:ph type="ftr" sz="quarter" idx="45"/>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89085B9B-A742-3E43-BBE7-BE1B7A0C258D}"/>
              </a:ext>
            </a:extLst>
          </p:cNvPr>
          <p:cNvSpPr>
            <a:spLocks noGrp="1"/>
          </p:cNvSpPr>
          <p:nvPr>
            <p:ph type="sldNum" sz="quarter" idx="46"/>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5" name="Text Placeholder 5">
            <a:extLst>
              <a:ext uri="{FF2B5EF4-FFF2-40B4-BE49-F238E27FC236}">
                <a16:creationId xmlns:a16="http://schemas.microsoft.com/office/drawing/2014/main" id="{B7254E54-E4A7-424C-B68C-99ACB9823C45}"/>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7" name="Straight Connector 16">
            <a:extLst>
              <a:ext uri="{FF2B5EF4-FFF2-40B4-BE49-F238E27FC236}">
                <a16:creationId xmlns:a16="http://schemas.microsoft.com/office/drawing/2014/main" id="{BB8FC7A6-212E-8744-A806-0D720A3F4807}"/>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2993182"/>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3 Bio">
    <p:bg>
      <p:bgPr>
        <a:solidFill>
          <a:schemeClr val="bg1"/>
        </a:solidFill>
        <a:effectLst/>
      </p:bgPr>
    </p:bg>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1F4DB1CD-0CD8-104B-9470-8983561F9E88}"/>
              </a:ext>
            </a:extLst>
          </p:cNvPr>
          <p:cNvSpPr>
            <a:spLocks noGrp="1"/>
          </p:cNvSpPr>
          <p:nvPr>
            <p:ph type="pic" sz="quarter" idx="40"/>
          </p:nvPr>
        </p:nvSpPr>
        <p:spPr>
          <a:xfrm>
            <a:off x="275035" y="1181595"/>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cxnSp>
        <p:nvCxnSpPr>
          <p:cNvPr id="11" name="Straight Connector 10" hidden="1">
            <a:extLst>
              <a:ext uri="{FF2B5EF4-FFF2-40B4-BE49-F238E27FC236}">
                <a16:creationId xmlns:a16="http://schemas.microsoft.com/office/drawing/2014/main" id="{409FA81B-F0B8-1548-88C2-1C3BF854D24B}"/>
              </a:ext>
            </a:extLst>
          </p:cNvPr>
          <p:cNvCxnSpPr>
            <a:cxnSpLocks/>
          </p:cNvCxnSpPr>
          <p:nvPr/>
        </p:nvCxnSpPr>
        <p:spPr>
          <a:xfrm>
            <a:off x="274747" y="3401826"/>
            <a:ext cx="8356298" cy="0"/>
          </a:xfrm>
          <a:prstGeom prst="line">
            <a:avLst/>
          </a:prstGeom>
          <a:ln w="635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1" name="Picture Placeholder 2">
            <a:extLst>
              <a:ext uri="{FF2B5EF4-FFF2-40B4-BE49-F238E27FC236}">
                <a16:creationId xmlns:a16="http://schemas.microsoft.com/office/drawing/2014/main" id="{0E630F01-FE73-144A-B7EC-6109B66BA81B}"/>
              </a:ext>
            </a:extLst>
          </p:cNvPr>
          <p:cNvSpPr>
            <a:spLocks noGrp="1"/>
          </p:cNvSpPr>
          <p:nvPr>
            <p:ph type="pic" sz="quarter" idx="42"/>
          </p:nvPr>
        </p:nvSpPr>
        <p:spPr>
          <a:xfrm>
            <a:off x="275035" y="3355902"/>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sp>
        <p:nvSpPr>
          <p:cNvPr id="22" name="Text Placeholder 4">
            <a:extLst>
              <a:ext uri="{FF2B5EF4-FFF2-40B4-BE49-F238E27FC236}">
                <a16:creationId xmlns:a16="http://schemas.microsoft.com/office/drawing/2014/main" id="{2C851CEC-29CC-0848-B698-4CEC08414151}"/>
              </a:ext>
            </a:extLst>
          </p:cNvPr>
          <p:cNvSpPr>
            <a:spLocks noGrp="1"/>
          </p:cNvSpPr>
          <p:nvPr>
            <p:ph type="body" sz="quarter" idx="43" hasCustomPrompt="1"/>
          </p:nvPr>
        </p:nvSpPr>
        <p:spPr>
          <a:xfrm>
            <a:off x="1827942" y="3355902"/>
            <a:ext cx="254085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
        <p:nvSpPr>
          <p:cNvPr id="20" name="Text Placeholder 4">
            <a:extLst>
              <a:ext uri="{FF2B5EF4-FFF2-40B4-BE49-F238E27FC236}">
                <a16:creationId xmlns:a16="http://schemas.microsoft.com/office/drawing/2014/main" id="{D6F21A89-D84C-384D-B112-197C6C24B943}"/>
              </a:ext>
            </a:extLst>
          </p:cNvPr>
          <p:cNvSpPr>
            <a:spLocks noGrp="1"/>
          </p:cNvSpPr>
          <p:nvPr>
            <p:ph type="body" sz="quarter" idx="44" hasCustomPrompt="1"/>
          </p:nvPr>
        </p:nvSpPr>
        <p:spPr>
          <a:xfrm>
            <a:off x="1827942" y="1181595"/>
            <a:ext cx="254085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
        <p:nvSpPr>
          <p:cNvPr id="2" name="Title 1">
            <a:extLst>
              <a:ext uri="{FF2B5EF4-FFF2-40B4-BE49-F238E27FC236}">
                <a16:creationId xmlns:a16="http://schemas.microsoft.com/office/drawing/2014/main" id="{5ADD2B36-4519-5A4F-A502-E2013D38D615}"/>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642596E8-0065-AC47-A223-E55F87B0F999}"/>
              </a:ext>
            </a:extLst>
          </p:cNvPr>
          <p:cNvSpPr>
            <a:spLocks noGrp="1"/>
          </p:cNvSpPr>
          <p:nvPr>
            <p:ph type="ftr" sz="quarter" idx="45"/>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89085B9B-A742-3E43-BBE7-BE1B7A0C258D}"/>
              </a:ext>
            </a:extLst>
          </p:cNvPr>
          <p:cNvSpPr>
            <a:spLocks noGrp="1"/>
          </p:cNvSpPr>
          <p:nvPr>
            <p:ph type="sldNum" sz="quarter" idx="46"/>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5" name="Text Placeholder 5">
            <a:extLst>
              <a:ext uri="{FF2B5EF4-FFF2-40B4-BE49-F238E27FC236}">
                <a16:creationId xmlns:a16="http://schemas.microsoft.com/office/drawing/2014/main" id="{B7254E54-E4A7-424C-B68C-99ACB9823C45}"/>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7" name="Straight Connector 16">
            <a:extLst>
              <a:ext uri="{FF2B5EF4-FFF2-40B4-BE49-F238E27FC236}">
                <a16:creationId xmlns:a16="http://schemas.microsoft.com/office/drawing/2014/main" id="{BB8FC7A6-212E-8744-A806-0D720A3F4807}"/>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2">
            <a:extLst>
              <a:ext uri="{FF2B5EF4-FFF2-40B4-BE49-F238E27FC236}">
                <a16:creationId xmlns:a16="http://schemas.microsoft.com/office/drawing/2014/main" id="{94977026-4E8B-F048-A373-13787D16BDE7}"/>
              </a:ext>
            </a:extLst>
          </p:cNvPr>
          <p:cNvSpPr>
            <a:spLocks noGrp="1"/>
          </p:cNvSpPr>
          <p:nvPr>
            <p:ph type="pic" sz="quarter" idx="50"/>
          </p:nvPr>
        </p:nvSpPr>
        <p:spPr>
          <a:xfrm>
            <a:off x="4771693" y="1181595"/>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sp>
        <p:nvSpPr>
          <p:cNvPr id="18" name="Text Placeholder 4">
            <a:extLst>
              <a:ext uri="{FF2B5EF4-FFF2-40B4-BE49-F238E27FC236}">
                <a16:creationId xmlns:a16="http://schemas.microsoft.com/office/drawing/2014/main" id="{1C31A326-6547-9D47-8C83-ED4FF750C0CC}"/>
              </a:ext>
            </a:extLst>
          </p:cNvPr>
          <p:cNvSpPr>
            <a:spLocks noGrp="1"/>
          </p:cNvSpPr>
          <p:nvPr>
            <p:ph type="body" sz="quarter" idx="51" hasCustomPrompt="1"/>
          </p:nvPr>
        </p:nvSpPr>
        <p:spPr>
          <a:xfrm>
            <a:off x="6324600" y="1181595"/>
            <a:ext cx="254085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Tree>
    <p:extLst>
      <p:ext uri="{BB962C8B-B14F-4D97-AF65-F5344CB8AC3E}">
        <p14:creationId xmlns:p14="http://schemas.microsoft.com/office/powerpoint/2010/main" val="75304182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2">
    <p:bg>
      <p:bgPr>
        <a:solidFill>
          <a:schemeClr val="tx2"/>
        </a:solidFill>
        <a:effectLst/>
      </p:bgPr>
    </p:bg>
    <p:spTree>
      <p:nvGrpSpPr>
        <p:cNvPr id="1" name=""/>
        <p:cNvGrpSpPr/>
        <p:nvPr/>
      </p:nvGrpSpPr>
      <p:grpSpPr>
        <a:xfrm>
          <a:off x="0" y="0"/>
          <a:ext cx="0" cy="0"/>
          <a:chOff x="0" y="0"/>
          <a:chExt cx="0" cy="0"/>
        </a:xfrm>
      </p:grpSpPr>
      <p:sp>
        <p:nvSpPr>
          <p:cNvPr id="14" name="Freeform 13">
            <a:extLst>
              <a:ext uri="{FF2B5EF4-FFF2-40B4-BE49-F238E27FC236}">
                <a16:creationId xmlns:a16="http://schemas.microsoft.com/office/drawing/2014/main" id="{1CD37C2E-C022-DB4F-832F-A83F660509D4}"/>
              </a:ext>
            </a:extLst>
          </p:cNvPr>
          <p:cNvSpPr/>
          <p:nvPr/>
        </p:nvSpPr>
        <p:spPr>
          <a:xfrm>
            <a:off x="0" y="-4877"/>
            <a:ext cx="8871972" cy="5552237"/>
          </a:xfrm>
          <a:custGeom>
            <a:avLst/>
            <a:gdLst>
              <a:gd name="connsiteX0" fmla="*/ 0 w 8871972"/>
              <a:gd name="connsiteY0" fmla="*/ 0 h 5552237"/>
              <a:gd name="connsiteX1" fmla="*/ 8871972 w 8871972"/>
              <a:gd name="connsiteY1" fmla="*/ 0 h 5552237"/>
              <a:gd name="connsiteX2" fmla="*/ 8871972 w 8871972"/>
              <a:gd name="connsiteY2" fmla="*/ 1389888 h 5552237"/>
              <a:gd name="connsiteX3" fmla="*/ 8871972 w 8871972"/>
              <a:gd name="connsiteY3" fmla="*/ 3264101 h 5552237"/>
              <a:gd name="connsiteX4" fmla="*/ 8871972 w 8871972"/>
              <a:gd name="connsiteY4" fmla="*/ 4653989 h 5552237"/>
              <a:gd name="connsiteX5" fmla="*/ 7973724 w 8871972"/>
              <a:gd name="connsiteY5" fmla="*/ 5552237 h 5552237"/>
              <a:gd name="connsiteX6" fmla="*/ 0 w 8871972"/>
              <a:gd name="connsiteY6" fmla="*/ 5552237 h 5552237"/>
              <a:gd name="connsiteX7" fmla="*/ 0 w 8871972"/>
              <a:gd name="connsiteY7" fmla="*/ 4162349 h 5552237"/>
              <a:gd name="connsiteX8" fmla="*/ 0 w 8871972"/>
              <a:gd name="connsiteY8" fmla="*/ 1389888 h 55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71972" h="5552237">
                <a:moveTo>
                  <a:pt x="0" y="0"/>
                </a:moveTo>
                <a:lnTo>
                  <a:pt x="8871972" y="0"/>
                </a:lnTo>
                <a:lnTo>
                  <a:pt x="8871972" y="1389888"/>
                </a:lnTo>
                <a:lnTo>
                  <a:pt x="8871972" y="3264101"/>
                </a:lnTo>
                <a:lnTo>
                  <a:pt x="8871972" y="4653989"/>
                </a:lnTo>
                <a:cubicBezTo>
                  <a:pt x="8871972" y="5216034"/>
                  <a:pt x="8534487" y="5552237"/>
                  <a:pt x="7973724" y="5552237"/>
                </a:cubicBezTo>
                <a:lnTo>
                  <a:pt x="0" y="5552237"/>
                </a:lnTo>
                <a:lnTo>
                  <a:pt x="0" y="4162349"/>
                </a:lnTo>
                <a:lnTo>
                  <a:pt x="0" y="1389888"/>
                </a:lnTo>
                <a:close/>
              </a:path>
            </a:pathLst>
          </a:custGeom>
          <a:solidFill>
            <a:schemeClr val="bg1"/>
          </a:solidFill>
          <a:ln w="85165" cap="flat">
            <a:noFill/>
            <a:prstDash val="solid"/>
            <a:miter/>
          </a:ln>
        </p:spPr>
        <p:txBody>
          <a:bodyPr wrap="square" rtlCol="0" anchor="ctr">
            <a:noAutofit/>
          </a:bodyPr>
          <a:lstStyle/>
          <a:p>
            <a:endParaRPr lang="en-US" dirty="0">
              <a:solidFill>
                <a:srgbClr val="464646"/>
              </a:solidFill>
            </a:endParaRPr>
          </a:p>
        </p:txBody>
      </p:sp>
      <p:sp>
        <p:nvSpPr>
          <p:cNvPr id="19" name="Title 1">
            <a:extLst>
              <a:ext uri="{FF2B5EF4-FFF2-40B4-BE49-F238E27FC236}">
                <a16:creationId xmlns:a16="http://schemas.microsoft.com/office/drawing/2014/main" id="{7D9889C4-907D-0544-8FC2-D98AAC17EC85}"/>
              </a:ext>
            </a:extLst>
          </p:cNvPr>
          <p:cNvSpPr>
            <a:spLocks noGrp="1"/>
          </p:cNvSpPr>
          <p:nvPr>
            <p:ph type="ctrTitle" hasCustomPrompt="1"/>
          </p:nvPr>
        </p:nvSpPr>
        <p:spPr>
          <a:xfrm>
            <a:off x="290302" y="1600992"/>
            <a:ext cx="6858000" cy="863313"/>
          </a:xfrm>
        </p:spPr>
        <p:txBody>
          <a:bodyPr anchor="b" anchorCtr="0">
            <a:noAutofit/>
          </a:bodyPr>
          <a:lstStyle>
            <a:lvl1pPr algn="l">
              <a:lnSpc>
                <a:spcPct val="85000"/>
              </a:lnSpc>
              <a:defRPr sz="3300">
                <a:solidFill>
                  <a:schemeClr val="tx2"/>
                </a:solidFill>
              </a:defRPr>
            </a:lvl1pPr>
          </a:lstStyle>
          <a:p>
            <a:r>
              <a:rPr lang="en-US" noProof="0" dirty="0"/>
              <a:t>Truist presentation title here</a:t>
            </a:r>
          </a:p>
        </p:txBody>
      </p:sp>
      <p:sp>
        <p:nvSpPr>
          <p:cNvPr id="20" name="Subtitle 2">
            <a:extLst>
              <a:ext uri="{FF2B5EF4-FFF2-40B4-BE49-F238E27FC236}">
                <a16:creationId xmlns:a16="http://schemas.microsoft.com/office/drawing/2014/main" id="{AF46A09D-1346-D34C-BC8C-A7485F5DA1AA}"/>
              </a:ext>
            </a:extLst>
          </p:cNvPr>
          <p:cNvSpPr>
            <a:spLocks noGrp="1"/>
          </p:cNvSpPr>
          <p:nvPr>
            <p:ph type="subTitle" idx="1" hasCustomPrompt="1"/>
          </p:nvPr>
        </p:nvSpPr>
        <p:spPr>
          <a:xfrm>
            <a:off x="290302" y="2635017"/>
            <a:ext cx="6858000" cy="193899"/>
          </a:xfrm>
        </p:spPr>
        <p:txBody>
          <a:bodyPr anchor="t">
            <a:spAutoFit/>
          </a:bodyPr>
          <a:lstStyle>
            <a:lvl1pPr marL="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4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grpSp>
        <p:nvGrpSpPr>
          <p:cNvPr id="30" name="Group 29">
            <a:extLst>
              <a:ext uri="{FF2B5EF4-FFF2-40B4-BE49-F238E27FC236}">
                <a16:creationId xmlns:a16="http://schemas.microsoft.com/office/drawing/2014/main" id="{D0FDD42B-2D57-8547-82A8-8E6CF6E6A82F}"/>
              </a:ext>
            </a:extLst>
          </p:cNvPr>
          <p:cNvGrpSpPr/>
          <p:nvPr/>
        </p:nvGrpSpPr>
        <p:grpSpPr>
          <a:xfrm>
            <a:off x="-1614700" y="-30655"/>
            <a:ext cx="1438884" cy="6498274"/>
            <a:chOff x="-1614700" y="-30655"/>
            <a:chExt cx="1438884" cy="6498274"/>
          </a:xfrm>
        </p:grpSpPr>
        <p:grpSp>
          <p:nvGrpSpPr>
            <p:cNvPr id="31" name="Group 30">
              <a:extLst>
                <a:ext uri="{FF2B5EF4-FFF2-40B4-BE49-F238E27FC236}">
                  <a16:creationId xmlns:a16="http://schemas.microsoft.com/office/drawing/2014/main" id="{FEE9158B-0FE1-AC4D-9A2E-B5C18FAEE3E3}"/>
                </a:ext>
              </a:extLst>
            </p:cNvPr>
            <p:cNvGrpSpPr/>
            <p:nvPr/>
          </p:nvGrpSpPr>
          <p:grpSpPr>
            <a:xfrm>
              <a:off x="-1164110" y="-30655"/>
              <a:ext cx="988294" cy="6498274"/>
              <a:chOff x="-1460993" y="-27483"/>
              <a:chExt cx="988294" cy="6498274"/>
            </a:xfrm>
          </p:grpSpPr>
          <p:sp>
            <p:nvSpPr>
              <p:cNvPr id="62" name="Rectangle 61">
                <a:extLst>
                  <a:ext uri="{FF2B5EF4-FFF2-40B4-BE49-F238E27FC236}">
                    <a16:creationId xmlns:a16="http://schemas.microsoft.com/office/drawing/2014/main" id="{3D2C695B-EC5E-A04F-B2E6-7D5DC1858309}"/>
                  </a:ext>
                </a:extLst>
              </p:cNvPr>
              <p:cNvSpPr/>
              <p:nvPr/>
            </p:nvSpPr>
            <p:spPr bwMode="auto">
              <a:xfrm>
                <a:off x="-930962" y="-27481"/>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63" name="Rectangle 62">
                <a:extLst>
                  <a:ext uri="{FF2B5EF4-FFF2-40B4-BE49-F238E27FC236}">
                    <a16:creationId xmlns:a16="http://schemas.microsoft.com/office/drawing/2014/main" id="{A2A738AC-8F1A-0B4D-AEA4-F6F0F4506E07}"/>
                  </a:ext>
                </a:extLst>
              </p:cNvPr>
              <p:cNvSpPr/>
              <p:nvPr/>
            </p:nvSpPr>
            <p:spPr bwMode="auto">
              <a:xfrm>
                <a:off x="-930962" y="571483"/>
                <a:ext cx="457200" cy="457200"/>
              </a:xfrm>
              <a:prstGeom prst="rect">
                <a:avLst/>
              </a:prstGeom>
              <a:solidFill>
                <a:srgbClr val="7C699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B124</a:t>
                </a:r>
              </a:p>
              <a:p>
                <a:pPr algn="ctr"/>
                <a:r>
                  <a:rPr lang="en-US" sz="800" dirty="0">
                    <a:solidFill>
                      <a:srgbClr val="FFFFFF"/>
                    </a:solidFill>
                    <a:cs typeface="Arial" panose="020B0604020202020204" pitchFamily="34" charset="0"/>
                  </a:rPr>
                  <a:t>G105 </a:t>
                </a:r>
              </a:p>
              <a:p>
                <a:pPr algn="ctr"/>
                <a:r>
                  <a:rPr lang="en-US" sz="800" dirty="0">
                    <a:solidFill>
                      <a:srgbClr val="FFFFFF"/>
                    </a:solidFill>
                    <a:cs typeface="Arial" panose="020B0604020202020204" pitchFamily="34" charset="0"/>
                  </a:rPr>
                  <a:t>B146</a:t>
                </a:r>
              </a:p>
            </p:txBody>
          </p:sp>
          <p:sp>
            <p:nvSpPr>
              <p:cNvPr id="64" name="Rectangle 63">
                <a:extLst>
                  <a:ext uri="{FF2B5EF4-FFF2-40B4-BE49-F238E27FC236}">
                    <a16:creationId xmlns:a16="http://schemas.microsoft.com/office/drawing/2014/main" id="{7FF98B64-5334-504E-87CA-ECFC5C57D92E}"/>
                  </a:ext>
                </a:extLst>
              </p:cNvPr>
              <p:cNvSpPr/>
              <p:nvPr/>
            </p:nvSpPr>
            <p:spPr bwMode="auto">
              <a:xfrm>
                <a:off x="-930962" y="1170444"/>
                <a:ext cx="457200" cy="457200"/>
              </a:xfrm>
              <a:prstGeom prst="rect">
                <a:avLst/>
              </a:prstGeom>
              <a:solidFill>
                <a:srgbClr val="AFAB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R175</a:t>
                </a:r>
              </a:p>
              <a:p>
                <a:pPr algn="ctr"/>
                <a:r>
                  <a:rPr lang="en-US" sz="800" dirty="0">
                    <a:solidFill>
                      <a:srgbClr val="FFFFFF"/>
                    </a:solidFill>
                    <a:cs typeface="Arial" panose="020B0604020202020204" pitchFamily="34" charset="0"/>
                  </a:rPr>
                  <a:t>G171 </a:t>
                </a:r>
              </a:p>
              <a:p>
                <a:pPr algn="ctr"/>
                <a:r>
                  <a:rPr lang="en-US" sz="800" dirty="0">
                    <a:solidFill>
                      <a:srgbClr val="FFFFFF"/>
                    </a:solidFill>
                    <a:cs typeface="Arial" panose="020B0604020202020204" pitchFamily="34" charset="0"/>
                  </a:rPr>
                  <a:t>B201</a:t>
                </a:r>
              </a:p>
            </p:txBody>
          </p:sp>
          <p:sp>
            <p:nvSpPr>
              <p:cNvPr id="65" name="Rectangle 64">
                <a:extLst>
                  <a:ext uri="{FF2B5EF4-FFF2-40B4-BE49-F238E27FC236}">
                    <a16:creationId xmlns:a16="http://schemas.microsoft.com/office/drawing/2014/main" id="{4E13AB9B-52F5-8547-906E-A2EFA47D0BE5}"/>
                  </a:ext>
                </a:extLst>
              </p:cNvPr>
              <p:cNvSpPr/>
              <p:nvPr/>
            </p:nvSpPr>
            <p:spPr bwMode="auto">
              <a:xfrm>
                <a:off x="-930962" y="1769405"/>
                <a:ext cx="457200" cy="457200"/>
              </a:xfrm>
              <a:prstGeom prst="rect">
                <a:avLst/>
              </a:prstGeom>
              <a:solidFill>
                <a:srgbClr val="C9C9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R201</a:t>
                </a:r>
              </a:p>
              <a:p>
                <a:pPr algn="ctr"/>
                <a:r>
                  <a:rPr lang="en-US" sz="800" dirty="0">
                    <a:solidFill>
                      <a:srgbClr val="464646"/>
                    </a:solidFill>
                    <a:cs typeface="Arial" panose="020B0604020202020204" pitchFamily="34" charset="0"/>
                  </a:rPr>
                  <a:t>G201</a:t>
                </a:r>
              </a:p>
              <a:p>
                <a:pPr algn="ctr"/>
                <a:r>
                  <a:rPr lang="en-US" sz="800" dirty="0">
                    <a:solidFill>
                      <a:srgbClr val="464646"/>
                    </a:solidFill>
                    <a:cs typeface="Arial" panose="020B0604020202020204" pitchFamily="34" charset="0"/>
                  </a:rPr>
                  <a:t>B201</a:t>
                </a:r>
              </a:p>
            </p:txBody>
          </p:sp>
          <p:sp>
            <p:nvSpPr>
              <p:cNvPr id="66" name="Rectangle 65">
                <a:extLst>
                  <a:ext uri="{FF2B5EF4-FFF2-40B4-BE49-F238E27FC236}">
                    <a16:creationId xmlns:a16="http://schemas.microsoft.com/office/drawing/2014/main" id="{4E969387-9D8D-5B40-81B5-34D844300D31}"/>
                  </a:ext>
                </a:extLst>
              </p:cNvPr>
              <p:cNvSpPr/>
              <p:nvPr/>
            </p:nvSpPr>
            <p:spPr bwMode="auto">
              <a:xfrm>
                <a:off x="-930962" y="4224350"/>
                <a:ext cx="457200" cy="457200"/>
              </a:xfrm>
              <a:prstGeom prst="rect">
                <a:avLst/>
              </a:prstGeom>
              <a:solidFill>
                <a:srgbClr val="FF000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R255 </a:t>
                </a:r>
              </a:p>
              <a:p>
                <a:pPr algn="ctr"/>
                <a:r>
                  <a:rPr lang="en-US" sz="800" dirty="0">
                    <a:solidFill>
                      <a:srgbClr val="FFFFFF"/>
                    </a:solidFill>
                    <a:cs typeface="Arial" panose="020B0604020202020204" pitchFamily="34" charset="0"/>
                  </a:rPr>
                  <a:t>G0 </a:t>
                </a:r>
              </a:p>
              <a:p>
                <a:pPr algn="ctr"/>
                <a:r>
                  <a:rPr lang="en-US" sz="800" dirty="0">
                    <a:solidFill>
                      <a:srgbClr val="FFFFFF"/>
                    </a:solidFill>
                    <a:cs typeface="Arial" panose="020B0604020202020204" pitchFamily="34" charset="0"/>
                  </a:rPr>
                  <a:t>B0</a:t>
                </a:r>
              </a:p>
            </p:txBody>
          </p:sp>
          <p:sp>
            <p:nvSpPr>
              <p:cNvPr id="67" name="Rectangle 66">
                <a:extLst>
                  <a:ext uri="{FF2B5EF4-FFF2-40B4-BE49-F238E27FC236}">
                    <a16:creationId xmlns:a16="http://schemas.microsoft.com/office/drawing/2014/main" id="{37C663F3-BF59-E24D-830E-D8612EF85821}"/>
                  </a:ext>
                </a:extLst>
              </p:cNvPr>
              <p:cNvSpPr/>
              <p:nvPr/>
            </p:nvSpPr>
            <p:spPr bwMode="auto">
              <a:xfrm>
                <a:off x="-930962" y="5414628"/>
                <a:ext cx="457200" cy="457200"/>
              </a:xfrm>
              <a:prstGeom prst="rect">
                <a:avLst/>
              </a:prstGeom>
              <a:solidFill>
                <a:srgbClr val="46464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 70</a:t>
                </a:r>
              </a:p>
              <a:p>
                <a:pPr algn="ctr"/>
                <a:r>
                  <a:rPr lang="en-US" sz="800" dirty="0">
                    <a:solidFill>
                      <a:srgbClr val="FFFFFF"/>
                    </a:solidFill>
                    <a:cs typeface="Arial" panose="020B0604020202020204" pitchFamily="34" charset="0"/>
                  </a:rPr>
                  <a:t>G 70</a:t>
                </a:r>
              </a:p>
              <a:p>
                <a:pPr algn="ctr"/>
                <a:r>
                  <a:rPr lang="en-US" sz="800" dirty="0">
                    <a:solidFill>
                      <a:srgbClr val="FFFFFF"/>
                    </a:solidFill>
                    <a:cs typeface="Arial" panose="020B0604020202020204" pitchFamily="34" charset="0"/>
                  </a:rPr>
                  <a:t>B 70</a:t>
                </a:r>
              </a:p>
            </p:txBody>
          </p:sp>
          <p:sp>
            <p:nvSpPr>
              <p:cNvPr id="68" name="Rectangle 67">
                <a:extLst>
                  <a:ext uri="{FF2B5EF4-FFF2-40B4-BE49-F238E27FC236}">
                    <a16:creationId xmlns:a16="http://schemas.microsoft.com/office/drawing/2014/main" id="{61741BE5-FA86-0E4E-9586-3FD0A13189EE}"/>
                  </a:ext>
                </a:extLst>
              </p:cNvPr>
              <p:cNvSpPr/>
              <p:nvPr/>
            </p:nvSpPr>
            <p:spPr bwMode="auto">
              <a:xfrm>
                <a:off x="-930962" y="6013588"/>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69" name="Rectangle 68">
                <a:extLst>
                  <a:ext uri="{FF2B5EF4-FFF2-40B4-BE49-F238E27FC236}">
                    <a16:creationId xmlns:a16="http://schemas.microsoft.com/office/drawing/2014/main" id="{FC7E80A4-991C-DA44-B522-1D2D9935E8D0}"/>
                  </a:ext>
                </a:extLst>
              </p:cNvPr>
              <p:cNvSpPr/>
              <p:nvPr/>
            </p:nvSpPr>
            <p:spPr bwMode="auto">
              <a:xfrm>
                <a:off x="-930962" y="2376012"/>
                <a:ext cx="457200" cy="457200"/>
              </a:xfrm>
              <a:prstGeom prst="rect">
                <a:avLst/>
              </a:prstGeom>
              <a:solidFill>
                <a:srgbClr val="A8A8A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R168 G168 </a:t>
                </a:r>
              </a:p>
              <a:p>
                <a:pPr algn="ctr"/>
                <a:r>
                  <a:rPr lang="en-US" sz="800" dirty="0">
                    <a:solidFill>
                      <a:srgbClr val="FFFFFF"/>
                    </a:solidFill>
                    <a:cs typeface="Arial" panose="020B0604020202020204" pitchFamily="34" charset="0"/>
                  </a:rPr>
                  <a:t>B168</a:t>
                </a:r>
              </a:p>
            </p:txBody>
          </p:sp>
          <p:sp>
            <p:nvSpPr>
              <p:cNvPr id="70" name="Rectangle 69">
                <a:extLst>
                  <a:ext uri="{FF2B5EF4-FFF2-40B4-BE49-F238E27FC236}">
                    <a16:creationId xmlns:a16="http://schemas.microsoft.com/office/drawing/2014/main" id="{9A8EBFD0-FC8C-2D49-BB7F-C519561CFC04}"/>
                  </a:ext>
                </a:extLst>
              </p:cNvPr>
              <p:cNvSpPr/>
              <p:nvPr/>
            </p:nvSpPr>
            <p:spPr bwMode="auto">
              <a:xfrm>
                <a:off x="-930962" y="2974972"/>
                <a:ext cx="457200" cy="457200"/>
              </a:xfrm>
              <a:prstGeom prst="rect">
                <a:avLst/>
              </a:prstGeom>
              <a:solidFill>
                <a:srgbClr val="70707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R112 </a:t>
                </a:r>
              </a:p>
              <a:p>
                <a:pPr algn="ctr"/>
                <a:r>
                  <a:rPr lang="en-US" sz="800" dirty="0">
                    <a:solidFill>
                      <a:srgbClr val="FFFFFF"/>
                    </a:solidFill>
                    <a:cs typeface="Arial" panose="020B0604020202020204" pitchFamily="34" charset="0"/>
                  </a:rPr>
                  <a:t>G112 B112</a:t>
                </a:r>
              </a:p>
            </p:txBody>
          </p:sp>
          <p:sp>
            <p:nvSpPr>
              <p:cNvPr id="71" name="Rectangle 70">
                <a:extLst>
                  <a:ext uri="{FF2B5EF4-FFF2-40B4-BE49-F238E27FC236}">
                    <a16:creationId xmlns:a16="http://schemas.microsoft.com/office/drawing/2014/main" id="{8E6242B7-E199-1B47-BB8F-67FFCC0B98FC}"/>
                  </a:ext>
                </a:extLst>
              </p:cNvPr>
              <p:cNvSpPr/>
              <p:nvPr/>
            </p:nvSpPr>
            <p:spPr bwMode="auto">
              <a:xfrm>
                <a:off x="-929899" y="4815667"/>
                <a:ext cx="457200" cy="457200"/>
              </a:xfrm>
              <a:prstGeom prst="rect">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R0 G176 B80</a:t>
                </a:r>
              </a:p>
            </p:txBody>
          </p:sp>
          <p:sp>
            <p:nvSpPr>
              <p:cNvPr id="72" name="Rectangle 71">
                <a:extLst>
                  <a:ext uri="{FF2B5EF4-FFF2-40B4-BE49-F238E27FC236}">
                    <a16:creationId xmlns:a16="http://schemas.microsoft.com/office/drawing/2014/main" id="{C9C68A88-46EC-F244-9861-04EABE88522A}"/>
                  </a:ext>
                </a:extLst>
              </p:cNvPr>
              <p:cNvSpPr/>
              <p:nvPr/>
            </p:nvSpPr>
            <p:spPr bwMode="auto">
              <a:xfrm rot="16200000">
                <a:off x="-1460994" y="-27482"/>
                <a:ext cx="457201" cy="457200"/>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MAIN COLOR</a:t>
                </a:r>
              </a:p>
            </p:txBody>
          </p:sp>
          <p:sp>
            <p:nvSpPr>
              <p:cNvPr id="73" name="Rectangle 72">
                <a:extLst>
                  <a:ext uri="{FF2B5EF4-FFF2-40B4-BE49-F238E27FC236}">
                    <a16:creationId xmlns:a16="http://schemas.microsoft.com/office/drawing/2014/main" id="{3AF3206E-6577-F64A-B9F1-332E34BE43AE}"/>
                  </a:ext>
                </a:extLst>
              </p:cNvPr>
              <p:cNvSpPr/>
              <p:nvPr/>
            </p:nvSpPr>
            <p:spPr bwMode="auto">
              <a:xfrm rot="16200000">
                <a:off x="-2826057" y="2247650"/>
                <a:ext cx="3498430"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SECONDARY PALETTE: ACCENT COLORS</a:t>
                </a:r>
              </a:p>
            </p:txBody>
          </p:sp>
          <p:sp>
            <p:nvSpPr>
              <p:cNvPr id="74" name="Rectangle 73">
                <a:extLst>
                  <a:ext uri="{FF2B5EF4-FFF2-40B4-BE49-F238E27FC236}">
                    <a16:creationId xmlns:a16="http://schemas.microsoft.com/office/drawing/2014/main" id="{2A521A87-1AB0-FC45-8102-4B3CB0D19BC5}"/>
                  </a:ext>
                </a:extLst>
              </p:cNvPr>
              <p:cNvSpPr/>
              <p:nvPr/>
            </p:nvSpPr>
            <p:spPr bwMode="auto">
              <a:xfrm rot="16200000">
                <a:off x="-1604923" y="58696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TEXT COLORS</a:t>
                </a:r>
              </a:p>
            </p:txBody>
          </p:sp>
        </p:grpSp>
        <p:sp>
          <p:nvSpPr>
            <p:cNvPr id="32" name="Rectangle 31">
              <a:extLst>
                <a:ext uri="{FF2B5EF4-FFF2-40B4-BE49-F238E27FC236}">
                  <a16:creationId xmlns:a16="http://schemas.microsoft.com/office/drawing/2014/main" id="{B2354A70-834B-8D45-91F0-9A2E12091250}"/>
                </a:ext>
              </a:extLst>
            </p:cNvPr>
            <p:cNvSpPr/>
            <p:nvPr/>
          </p:nvSpPr>
          <p:spPr bwMode="auto">
            <a:xfrm rot="16200000">
              <a:off x="-1463595" y="4513011"/>
              <a:ext cx="1056163" cy="457201"/>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SPECIFIC FOR MARKET FLUCTUATIONS ONLY</a:t>
              </a:r>
            </a:p>
          </p:txBody>
        </p:sp>
        <p:sp>
          <p:nvSpPr>
            <p:cNvPr id="33" name="Rectangle 32">
              <a:extLst>
                <a:ext uri="{FF2B5EF4-FFF2-40B4-BE49-F238E27FC236}">
                  <a16:creationId xmlns:a16="http://schemas.microsoft.com/office/drawing/2014/main" id="{D05833D7-1A3B-A146-9859-A8C928A1F8D5}"/>
                </a:ext>
              </a:extLst>
            </p:cNvPr>
            <p:cNvSpPr/>
            <p:nvPr/>
          </p:nvSpPr>
          <p:spPr bwMode="auto">
            <a:xfrm>
              <a:off x="-637079" y="3609541"/>
              <a:ext cx="457200" cy="457200"/>
            </a:xfrm>
            <a:prstGeom prst="rect">
              <a:avLst/>
            </a:prstGeom>
            <a:solidFill>
              <a:srgbClr val="B0E0E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R176 </a:t>
              </a:r>
            </a:p>
            <a:p>
              <a:pPr algn="ctr"/>
              <a:r>
                <a:rPr lang="en-US" sz="800" dirty="0">
                  <a:solidFill>
                    <a:srgbClr val="464646"/>
                  </a:solidFill>
                  <a:cs typeface="Arial" panose="020B0604020202020204" pitchFamily="34" charset="0"/>
                </a:rPr>
                <a:t>G224 B226</a:t>
              </a:r>
            </a:p>
          </p:txBody>
        </p:sp>
        <p:sp>
          <p:nvSpPr>
            <p:cNvPr id="34" name="Rectangle 33">
              <a:extLst>
                <a:ext uri="{FF2B5EF4-FFF2-40B4-BE49-F238E27FC236}">
                  <a16:creationId xmlns:a16="http://schemas.microsoft.com/office/drawing/2014/main" id="{B287DD08-0A80-014B-A644-654E1A5E85E7}"/>
                </a:ext>
              </a:extLst>
            </p:cNvPr>
            <p:cNvSpPr/>
            <p:nvPr/>
          </p:nvSpPr>
          <p:spPr bwMode="auto">
            <a:xfrm>
              <a:off x="-1395773" y="1786087"/>
              <a:ext cx="457200" cy="457200"/>
            </a:xfrm>
            <a:prstGeom prst="rect">
              <a:avLst/>
            </a:prstGeom>
            <a:solidFill>
              <a:srgbClr val="FBB74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B251</a:t>
              </a:r>
            </a:p>
            <a:p>
              <a:pPr algn="ctr"/>
              <a:r>
                <a:rPr lang="en-US" sz="800" dirty="0">
                  <a:solidFill>
                    <a:srgbClr val="FFFFFF"/>
                  </a:solidFill>
                  <a:cs typeface="Arial" panose="020B0604020202020204" pitchFamily="34" charset="0"/>
                </a:rPr>
                <a:t>G183 </a:t>
              </a:r>
            </a:p>
            <a:p>
              <a:pPr algn="ctr"/>
              <a:r>
                <a:rPr lang="en-US" sz="800" dirty="0">
                  <a:solidFill>
                    <a:srgbClr val="FFFFFF"/>
                  </a:solidFill>
                  <a:cs typeface="Arial" panose="020B0604020202020204" pitchFamily="34" charset="0"/>
                </a:rPr>
                <a:t>B76</a:t>
              </a:r>
            </a:p>
          </p:txBody>
        </p:sp>
        <p:sp>
          <p:nvSpPr>
            <p:cNvPr id="57" name="Rectangle 56">
              <a:extLst>
                <a:ext uri="{FF2B5EF4-FFF2-40B4-BE49-F238E27FC236}">
                  <a16:creationId xmlns:a16="http://schemas.microsoft.com/office/drawing/2014/main" id="{2F1AE956-FDC5-F046-9C07-7137175B09B0}"/>
                </a:ext>
              </a:extLst>
            </p:cNvPr>
            <p:cNvSpPr/>
            <p:nvPr/>
          </p:nvSpPr>
          <p:spPr bwMode="auto">
            <a:xfrm>
              <a:off x="-1395773" y="2385048"/>
              <a:ext cx="457200" cy="457200"/>
            </a:xfrm>
            <a:prstGeom prst="rect">
              <a:avLst/>
            </a:prstGeom>
            <a:solidFill>
              <a:srgbClr val="7CB07A"/>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R124</a:t>
              </a:r>
            </a:p>
            <a:p>
              <a:pPr algn="ctr"/>
              <a:r>
                <a:rPr lang="en-US" sz="800" dirty="0">
                  <a:solidFill>
                    <a:srgbClr val="FFFFFF"/>
                  </a:solidFill>
                  <a:cs typeface="Arial" panose="020B0604020202020204" pitchFamily="34" charset="0"/>
                </a:rPr>
                <a:t>G176 </a:t>
              </a:r>
            </a:p>
            <a:p>
              <a:pPr algn="ctr"/>
              <a:r>
                <a:rPr lang="en-US" sz="800" dirty="0">
                  <a:solidFill>
                    <a:srgbClr val="FFFFFF"/>
                  </a:solidFill>
                  <a:cs typeface="Arial" panose="020B0604020202020204" pitchFamily="34" charset="0"/>
                </a:rPr>
                <a:t>B122</a:t>
              </a:r>
            </a:p>
          </p:txBody>
        </p:sp>
        <p:sp>
          <p:nvSpPr>
            <p:cNvPr id="59" name="Rectangle 58">
              <a:extLst>
                <a:ext uri="{FF2B5EF4-FFF2-40B4-BE49-F238E27FC236}">
                  <a16:creationId xmlns:a16="http://schemas.microsoft.com/office/drawing/2014/main" id="{1414CFCA-D270-B14B-BF39-D8DC1C72F2DE}"/>
                </a:ext>
              </a:extLst>
            </p:cNvPr>
            <p:cNvSpPr/>
            <p:nvPr/>
          </p:nvSpPr>
          <p:spPr bwMode="auto">
            <a:xfrm>
              <a:off x="-1395773" y="2984009"/>
              <a:ext cx="457200" cy="457200"/>
            </a:xfrm>
            <a:prstGeom prst="rect">
              <a:avLst/>
            </a:prstGeom>
            <a:solidFill>
              <a:srgbClr val="2B8A8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R43</a:t>
              </a:r>
            </a:p>
            <a:p>
              <a:pPr algn="ctr"/>
              <a:r>
                <a:rPr lang="en-US" sz="800" dirty="0">
                  <a:solidFill>
                    <a:srgbClr val="FFFFFF"/>
                  </a:solidFill>
                  <a:cs typeface="Arial" panose="020B0604020202020204" pitchFamily="34" charset="0"/>
                </a:rPr>
                <a:t>G138</a:t>
              </a:r>
            </a:p>
            <a:p>
              <a:pPr algn="ctr"/>
              <a:r>
                <a:rPr lang="en-US" sz="800" dirty="0">
                  <a:solidFill>
                    <a:srgbClr val="FFFFFF"/>
                  </a:solidFill>
                  <a:cs typeface="Arial" panose="020B0604020202020204" pitchFamily="34" charset="0"/>
                </a:rPr>
                <a:t>B140</a:t>
              </a:r>
            </a:p>
          </p:txBody>
        </p:sp>
        <p:sp>
          <p:nvSpPr>
            <p:cNvPr id="60" name="Rectangle 59">
              <a:extLst>
                <a:ext uri="{FF2B5EF4-FFF2-40B4-BE49-F238E27FC236}">
                  <a16:creationId xmlns:a16="http://schemas.microsoft.com/office/drawing/2014/main" id="{FFC18E9A-553E-9448-9433-B3221FC41C18}"/>
                </a:ext>
              </a:extLst>
            </p:cNvPr>
            <p:cNvSpPr/>
            <p:nvPr/>
          </p:nvSpPr>
          <p:spPr bwMode="auto">
            <a:xfrm>
              <a:off x="-1395773" y="3590616"/>
              <a:ext cx="457200" cy="457200"/>
            </a:xfrm>
            <a:prstGeom prst="rect">
              <a:avLst/>
            </a:prstGeom>
            <a:solidFill>
              <a:srgbClr val="68A1D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R104 G161 </a:t>
              </a:r>
            </a:p>
            <a:p>
              <a:pPr algn="ctr"/>
              <a:r>
                <a:rPr lang="en-US" sz="800" dirty="0">
                  <a:solidFill>
                    <a:srgbClr val="FFFFFF"/>
                  </a:solidFill>
                  <a:cs typeface="Arial" panose="020B0604020202020204" pitchFamily="34" charset="0"/>
                </a:rPr>
                <a:t>B216</a:t>
              </a:r>
            </a:p>
          </p:txBody>
        </p:sp>
        <p:sp>
          <p:nvSpPr>
            <p:cNvPr id="61" name="Rectangle 60">
              <a:extLst>
                <a:ext uri="{FF2B5EF4-FFF2-40B4-BE49-F238E27FC236}">
                  <a16:creationId xmlns:a16="http://schemas.microsoft.com/office/drawing/2014/main" id="{B2F8E419-964E-1742-955E-D9FD03234502}"/>
                </a:ext>
              </a:extLst>
            </p:cNvPr>
            <p:cNvSpPr/>
            <p:nvPr/>
          </p:nvSpPr>
          <p:spPr bwMode="auto">
            <a:xfrm rot="16200000">
              <a:off x="-2686311" y="2857697"/>
              <a:ext cx="2261730" cy="118507"/>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FOR DATA VISUALIZATION ONLY</a:t>
              </a:r>
            </a:p>
          </p:txBody>
        </p:sp>
      </p:grpSp>
      <p:pic>
        <p:nvPicPr>
          <p:cNvPr id="29" name="Picture 28">
            <a:extLst>
              <a:ext uri="{FF2B5EF4-FFF2-40B4-BE49-F238E27FC236}">
                <a16:creationId xmlns:a16="http://schemas.microsoft.com/office/drawing/2014/main" id="{A6C60D53-4CD5-6246-92E9-3F1DF3F6FD68}"/>
              </a:ext>
            </a:extLst>
          </p:cNvPr>
          <p:cNvPicPr>
            <a:picLocks noChangeAspect="1"/>
          </p:cNvPicPr>
          <p:nvPr userDrawn="1"/>
        </p:nvPicPr>
        <p:blipFill>
          <a:blip r:embed="rId2"/>
          <a:stretch>
            <a:fillRect/>
          </a:stretch>
        </p:blipFill>
        <p:spPr>
          <a:xfrm>
            <a:off x="204222" y="6538931"/>
            <a:ext cx="1193800" cy="282052"/>
          </a:xfrm>
          <a:prstGeom prst="rect">
            <a:avLst/>
          </a:prstGeom>
        </p:spPr>
      </p:pic>
      <p:sp>
        <p:nvSpPr>
          <p:cNvPr id="35" name="TextBox 34"/>
          <p:cNvSpPr txBox="1"/>
          <p:nvPr userDrawn="1"/>
        </p:nvSpPr>
        <p:spPr>
          <a:xfrm>
            <a:off x="6282267" y="6482288"/>
            <a:ext cx="2861733" cy="338554"/>
          </a:xfrm>
          <a:prstGeom prst="rect">
            <a:avLst/>
          </a:prstGeom>
          <a:noFill/>
        </p:spPr>
        <p:txBody>
          <a:bodyPr wrap="square" rtlCol="0">
            <a:spAutoFit/>
          </a:bodyPr>
          <a:lstStyle/>
          <a:p>
            <a:r>
              <a:rPr lang="en-US" sz="1600" b="1" dirty="0">
                <a:solidFill>
                  <a:schemeClr val="bg1"/>
                </a:solidFill>
              </a:rPr>
              <a:t>Truist</a:t>
            </a:r>
            <a:r>
              <a:rPr lang="en-US" sz="1600" b="1" baseline="0" dirty="0">
                <a:solidFill>
                  <a:schemeClr val="bg1"/>
                </a:solidFill>
              </a:rPr>
              <a:t> Equipment Finance</a:t>
            </a:r>
            <a:endParaRPr lang="en-US" sz="1600" b="1" dirty="0">
              <a:solidFill>
                <a:schemeClr val="bg1"/>
              </a:solidFill>
            </a:endParaRPr>
          </a:p>
        </p:txBody>
      </p:sp>
    </p:spTree>
    <p:extLst>
      <p:ext uri="{BB962C8B-B14F-4D97-AF65-F5344CB8AC3E}">
        <p14:creationId xmlns:p14="http://schemas.microsoft.com/office/powerpoint/2010/main" val="23086326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4 Bio">
    <p:bg>
      <p:bgPr>
        <a:solidFill>
          <a:schemeClr val="bg1"/>
        </a:solidFill>
        <a:effectLst/>
      </p:bgPr>
    </p:bg>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1F4DB1CD-0CD8-104B-9470-8983561F9E88}"/>
              </a:ext>
            </a:extLst>
          </p:cNvPr>
          <p:cNvSpPr>
            <a:spLocks noGrp="1"/>
          </p:cNvSpPr>
          <p:nvPr>
            <p:ph type="pic" sz="quarter" idx="40"/>
          </p:nvPr>
        </p:nvSpPr>
        <p:spPr>
          <a:xfrm>
            <a:off x="275035" y="1181595"/>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cxnSp>
        <p:nvCxnSpPr>
          <p:cNvPr id="11" name="Straight Connector 10" hidden="1">
            <a:extLst>
              <a:ext uri="{FF2B5EF4-FFF2-40B4-BE49-F238E27FC236}">
                <a16:creationId xmlns:a16="http://schemas.microsoft.com/office/drawing/2014/main" id="{409FA81B-F0B8-1548-88C2-1C3BF854D24B}"/>
              </a:ext>
            </a:extLst>
          </p:cNvPr>
          <p:cNvCxnSpPr>
            <a:cxnSpLocks/>
          </p:cNvCxnSpPr>
          <p:nvPr/>
        </p:nvCxnSpPr>
        <p:spPr>
          <a:xfrm>
            <a:off x="274747" y="3401826"/>
            <a:ext cx="8356298" cy="0"/>
          </a:xfrm>
          <a:prstGeom prst="line">
            <a:avLst/>
          </a:prstGeom>
          <a:ln w="635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1" name="Picture Placeholder 2">
            <a:extLst>
              <a:ext uri="{FF2B5EF4-FFF2-40B4-BE49-F238E27FC236}">
                <a16:creationId xmlns:a16="http://schemas.microsoft.com/office/drawing/2014/main" id="{0E630F01-FE73-144A-B7EC-6109B66BA81B}"/>
              </a:ext>
            </a:extLst>
          </p:cNvPr>
          <p:cNvSpPr>
            <a:spLocks noGrp="1"/>
          </p:cNvSpPr>
          <p:nvPr>
            <p:ph type="pic" sz="quarter" idx="42"/>
          </p:nvPr>
        </p:nvSpPr>
        <p:spPr>
          <a:xfrm>
            <a:off x="275035" y="3355902"/>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sp>
        <p:nvSpPr>
          <p:cNvPr id="22" name="Text Placeholder 4">
            <a:extLst>
              <a:ext uri="{FF2B5EF4-FFF2-40B4-BE49-F238E27FC236}">
                <a16:creationId xmlns:a16="http://schemas.microsoft.com/office/drawing/2014/main" id="{2C851CEC-29CC-0848-B698-4CEC08414151}"/>
              </a:ext>
            </a:extLst>
          </p:cNvPr>
          <p:cNvSpPr>
            <a:spLocks noGrp="1"/>
          </p:cNvSpPr>
          <p:nvPr>
            <p:ph type="body" sz="quarter" idx="43" hasCustomPrompt="1"/>
          </p:nvPr>
        </p:nvSpPr>
        <p:spPr>
          <a:xfrm>
            <a:off x="1827942" y="3355902"/>
            <a:ext cx="254085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
        <p:nvSpPr>
          <p:cNvPr id="20" name="Text Placeholder 4">
            <a:extLst>
              <a:ext uri="{FF2B5EF4-FFF2-40B4-BE49-F238E27FC236}">
                <a16:creationId xmlns:a16="http://schemas.microsoft.com/office/drawing/2014/main" id="{D6F21A89-D84C-384D-B112-197C6C24B943}"/>
              </a:ext>
            </a:extLst>
          </p:cNvPr>
          <p:cNvSpPr>
            <a:spLocks noGrp="1"/>
          </p:cNvSpPr>
          <p:nvPr>
            <p:ph type="body" sz="quarter" idx="44" hasCustomPrompt="1"/>
          </p:nvPr>
        </p:nvSpPr>
        <p:spPr>
          <a:xfrm>
            <a:off x="1827942" y="1181595"/>
            <a:ext cx="254085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
        <p:nvSpPr>
          <p:cNvPr id="2" name="Title 1">
            <a:extLst>
              <a:ext uri="{FF2B5EF4-FFF2-40B4-BE49-F238E27FC236}">
                <a16:creationId xmlns:a16="http://schemas.microsoft.com/office/drawing/2014/main" id="{5ADD2B36-4519-5A4F-A502-E2013D38D615}"/>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642596E8-0065-AC47-A223-E55F87B0F999}"/>
              </a:ext>
            </a:extLst>
          </p:cNvPr>
          <p:cNvSpPr>
            <a:spLocks noGrp="1"/>
          </p:cNvSpPr>
          <p:nvPr>
            <p:ph type="ftr" sz="quarter" idx="45"/>
          </p:nvPr>
        </p:nvSpPr>
        <p:spPr/>
        <p:txBody>
          <a:bodyPr/>
          <a:lstStyle/>
          <a:p>
            <a:endParaRPr lang="en-US" dirty="0">
              <a:solidFill>
                <a:srgbClr val="464646"/>
              </a:solidFill>
            </a:endParaRPr>
          </a:p>
        </p:txBody>
      </p:sp>
      <p:sp>
        <p:nvSpPr>
          <p:cNvPr id="4" name="Slide Number Placeholder 3">
            <a:extLst>
              <a:ext uri="{FF2B5EF4-FFF2-40B4-BE49-F238E27FC236}">
                <a16:creationId xmlns:a16="http://schemas.microsoft.com/office/drawing/2014/main" id="{89085B9B-A742-3E43-BBE7-BE1B7A0C258D}"/>
              </a:ext>
            </a:extLst>
          </p:cNvPr>
          <p:cNvSpPr>
            <a:spLocks noGrp="1"/>
          </p:cNvSpPr>
          <p:nvPr>
            <p:ph type="sldNum" sz="quarter" idx="46"/>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5" name="Text Placeholder 5">
            <a:extLst>
              <a:ext uri="{FF2B5EF4-FFF2-40B4-BE49-F238E27FC236}">
                <a16:creationId xmlns:a16="http://schemas.microsoft.com/office/drawing/2014/main" id="{B7254E54-E4A7-424C-B68C-99ACB9823C45}"/>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7" name="Straight Connector 16">
            <a:extLst>
              <a:ext uri="{FF2B5EF4-FFF2-40B4-BE49-F238E27FC236}">
                <a16:creationId xmlns:a16="http://schemas.microsoft.com/office/drawing/2014/main" id="{BB8FC7A6-212E-8744-A806-0D720A3F4807}"/>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2">
            <a:extLst>
              <a:ext uri="{FF2B5EF4-FFF2-40B4-BE49-F238E27FC236}">
                <a16:creationId xmlns:a16="http://schemas.microsoft.com/office/drawing/2014/main" id="{94977026-4E8B-F048-A373-13787D16BDE7}"/>
              </a:ext>
            </a:extLst>
          </p:cNvPr>
          <p:cNvSpPr>
            <a:spLocks noGrp="1"/>
          </p:cNvSpPr>
          <p:nvPr>
            <p:ph type="pic" sz="quarter" idx="50"/>
          </p:nvPr>
        </p:nvSpPr>
        <p:spPr>
          <a:xfrm>
            <a:off x="4771693" y="1181595"/>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sp>
        <p:nvSpPr>
          <p:cNvPr id="18" name="Text Placeholder 4">
            <a:extLst>
              <a:ext uri="{FF2B5EF4-FFF2-40B4-BE49-F238E27FC236}">
                <a16:creationId xmlns:a16="http://schemas.microsoft.com/office/drawing/2014/main" id="{1C31A326-6547-9D47-8C83-ED4FF750C0CC}"/>
              </a:ext>
            </a:extLst>
          </p:cNvPr>
          <p:cNvSpPr>
            <a:spLocks noGrp="1"/>
          </p:cNvSpPr>
          <p:nvPr>
            <p:ph type="body" sz="quarter" idx="51" hasCustomPrompt="1"/>
          </p:nvPr>
        </p:nvSpPr>
        <p:spPr>
          <a:xfrm>
            <a:off x="6324600" y="1181595"/>
            <a:ext cx="254085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
        <p:nvSpPr>
          <p:cNvPr id="14" name="Picture Placeholder 2">
            <a:extLst>
              <a:ext uri="{FF2B5EF4-FFF2-40B4-BE49-F238E27FC236}">
                <a16:creationId xmlns:a16="http://schemas.microsoft.com/office/drawing/2014/main" id="{C4FEBC04-5296-A24E-804F-85FC951BD245}"/>
              </a:ext>
            </a:extLst>
          </p:cNvPr>
          <p:cNvSpPr>
            <a:spLocks noGrp="1"/>
          </p:cNvSpPr>
          <p:nvPr>
            <p:ph type="pic" sz="quarter" idx="52"/>
          </p:nvPr>
        </p:nvSpPr>
        <p:spPr>
          <a:xfrm>
            <a:off x="4771693" y="3355902"/>
            <a:ext cx="1463040" cy="1833563"/>
          </a:xfrm>
          <a:solidFill>
            <a:schemeClr val="accent3"/>
          </a:solidFill>
        </p:spPr>
        <p:txBody>
          <a:bodyPr anchor="ctr" anchorCtr="0">
            <a:normAutofit/>
          </a:bodyPr>
          <a:lstStyle>
            <a:lvl1pPr marL="0" indent="0" algn="ctr">
              <a:spcBef>
                <a:spcPts val="450"/>
              </a:spcBef>
              <a:buFont typeface="+mj-lt"/>
              <a:buNone/>
              <a:defRPr sz="1000" b="0">
                <a:solidFill>
                  <a:schemeClr val="bg1"/>
                </a:solidFill>
              </a:defRPr>
            </a:lvl1pPr>
            <a:lvl2pPr marL="102870" indent="-102870" algn="ctr">
              <a:buFont typeface="+mj-lt"/>
              <a:buAutoNum type="arabicPeriod"/>
              <a:defRPr sz="600">
                <a:solidFill>
                  <a:schemeClr val="bg1"/>
                </a:solidFill>
              </a:defRPr>
            </a:lvl2pPr>
          </a:lstStyle>
          <a:p>
            <a:r>
              <a:rPr lang="en-US" dirty="0"/>
              <a:t>Click icon to add picture</a:t>
            </a:r>
          </a:p>
        </p:txBody>
      </p:sp>
      <p:sp>
        <p:nvSpPr>
          <p:cNvPr id="19" name="Text Placeholder 4">
            <a:extLst>
              <a:ext uri="{FF2B5EF4-FFF2-40B4-BE49-F238E27FC236}">
                <a16:creationId xmlns:a16="http://schemas.microsoft.com/office/drawing/2014/main" id="{E2CA013A-DB7C-864F-9326-7B8ECF55B86E}"/>
              </a:ext>
            </a:extLst>
          </p:cNvPr>
          <p:cNvSpPr>
            <a:spLocks noGrp="1"/>
          </p:cNvSpPr>
          <p:nvPr>
            <p:ph type="body" sz="quarter" idx="53" hasCustomPrompt="1"/>
          </p:nvPr>
        </p:nvSpPr>
        <p:spPr>
          <a:xfrm>
            <a:off x="6324600" y="3355902"/>
            <a:ext cx="2540858" cy="1889006"/>
          </a:xfrm>
        </p:spPr>
        <p:txBody>
          <a:bodyPr/>
          <a:lstStyle>
            <a:lvl1pPr marL="0" indent="0">
              <a:spcBef>
                <a:spcPts val="0"/>
              </a:spcBef>
              <a:spcAft>
                <a:spcPts val="225"/>
              </a:spcAft>
              <a:buNone/>
              <a:defRPr sz="1050" b="1">
                <a:solidFill>
                  <a:schemeClr val="accent1"/>
                </a:solidFill>
              </a:defRPr>
            </a:lvl1pPr>
            <a:lvl2pPr marL="0" indent="0">
              <a:spcBef>
                <a:spcPts val="675"/>
              </a:spcBef>
              <a:buNone/>
              <a:defRPr sz="750" b="1">
                <a:solidFill>
                  <a:schemeClr val="accent3"/>
                </a:solidFill>
              </a:defRPr>
            </a:lvl2pPr>
            <a:lvl3pPr marL="0" marR="0" indent="0" algn="l" defTabSz="685800" rtl="0" eaLnBrk="1" fontAlgn="auto" latinLnBrk="0" hangingPunct="1">
              <a:lnSpc>
                <a:spcPct val="100000"/>
              </a:lnSpc>
              <a:spcBef>
                <a:spcPts val="375"/>
              </a:spcBef>
              <a:spcAft>
                <a:spcPts val="225"/>
              </a:spcAft>
              <a:buClr>
                <a:schemeClr val="accent6"/>
              </a:buClr>
              <a:buSzTx/>
              <a:buFont typeface="System Font Regular"/>
              <a:buNone/>
              <a:tabLst/>
              <a:defRPr sz="675"/>
            </a:lvl3pPr>
            <a:lvl4pPr marL="0" indent="0">
              <a:spcBef>
                <a:spcPts val="225"/>
              </a:spcBef>
              <a:buNone/>
              <a:defRPr sz="788" b="1">
                <a:solidFill>
                  <a:schemeClr val="accent3"/>
                </a:solidFill>
              </a:defRPr>
            </a:lvl4pPr>
            <a:lvl5pPr marL="738188" indent="0">
              <a:buNone/>
              <a:defRPr/>
            </a:lvl5pPr>
          </a:lstStyle>
          <a:p>
            <a:pPr lvl="0"/>
            <a:r>
              <a:rPr lang="en-US" dirty="0"/>
              <a:t>Name</a:t>
            </a:r>
          </a:p>
          <a:p>
            <a:pPr lvl="0"/>
            <a:r>
              <a:rPr lang="en-US" dirty="0"/>
              <a:t>Title</a:t>
            </a:r>
          </a:p>
          <a:p>
            <a:pPr lvl="1"/>
            <a:r>
              <a:rPr lang="en-US" dirty="0"/>
              <a:t>Experience</a:t>
            </a:r>
          </a:p>
          <a:p>
            <a:pPr lvl="2"/>
            <a:r>
              <a:rPr lang="en-US" dirty="0"/>
              <a:t>Use this area to provide specific experience and how it relates to the practice</a:t>
            </a:r>
          </a:p>
          <a:p>
            <a:pPr lvl="3"/>
            <a:r>
              <a:rPr lang="en-US" dirty="0"/>
              <a:t>Email</a:t>
            </a:r>
          </a:p>
          <a:p>
            <a:pPr lvl="3"/>
            <a:r>
              <a:rPr lang="en-US" dirty="0"/>
              <a:t>Phone number</a:t>
            </a:r>
          </a:p>
        </p:txBody>
      </p:sp>
    </p:spTree>
    <p:extLst>
      <p:ext uri="{BB962C8B-B14F-4D97-AF65-F5344CB8AC3E}">
        <p14:creationId xmlns:p14="http://schemas.microsoft.com/office/powerpoint/2010/main" val="4124402088"/>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hart with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09359-E85F-4346-91D9-B374704059D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8882FD2-977B-6844-A4E1-D7ADD5B06C73}"/>
              </a:ext>
            </a:extLst>
          </p:cNvPr>
          <p:cNvSpPr>
            <a:spLocks noGrp="1"/>
          </p:cNvSpPr>
          <p:nvPr>
            <p:ph type="sldNum" sz="quarter" idx="1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4" name="Footer Placeholder 3">
            <a:extLst>
              <a:ext uri="{FF2B5EF4-FFF2-40B4-BE49-F238E27FC236}">
                <a16:creationId xmlns:a16="http://schemas.microsoft.com/office/drawing/2014/main" id="{2F4788D1-8756-394D-9C56-AC0A41F23620}"/>
              </a:ext>
            </a:extLst>
          </p:cNvPr>
          <p:cNvSpPr>
            <a:spLocks noGrp="1"/>
          </p:cNvSpPr>
          <p:nvPr>
            <p:ph type="ftr" sz="quarter" idx="11"/>
          </p:nvPr>
        </p:nvSpPr>
        <p:spPr/>
        <p:txBody>
          <a:bodyPr/>
          <a:lstStyle/>
          <a:p>
            <a:endParaRPr lang="en-US" dirty="0">
              <a:solidFill>
                <a:srgbClr val="464646"/>
              </a:solidFill>
            </a:endParaRPr>
          </a:p>
        </p:txBody>
      </p:sp>
      <p:sp>
        <p:nvSpPr>
          <p:cNvPr id="5" name="Text Placeholder 5">
            <a:extLst>
              <a:ext uri="{FF2B5EF4-FFF2-40B4-BE49-F238E27FC236}">
                <a16:creationId xmlns:a16="http://schemas.microsoft.com/office/drawing/2014/main" id="{5FC67591-48C2-3B40-83FA-8486B4840BB8}"/>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6" name="Straight Connector 5">
            <a:extLst>
              <a:ext uri="{FF2B5EF4-FFF2-40B4-BE49-F238E27FC236}">
                <a16:creationId xmlns:a16="http://schemas.microsoft.com/office/drawing/2014/main" id="{7DF0423F-11EB-F644-839C-E7A756311A86}"/>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 Placeholder 2">
            <a:extLst>
              <a:ext uri="{FF2B5EF4-FFF2-40B4-BE49-F238E27FC236}">
                <a16:creationId xmlns:a16="http://schemas.microsoft.com/office/drawing/2014/main" id="{F8818DA4-E2F4-DD42-81BD-6CB29C019156}"/>
              </a:ext>
            </a:extLst>
          </p:cNvPr>
          <p:cNvSpPr>
            <a:spLocks noGrp="1"/>
          </p:cNvSpPr>
          <p:nvPr>
            <p:ph type="body" sz="quarter" idx="37" hasCustomPrompt="1"/>
          </p:nvPr>
        </p:nvSpPr>
        <p:spPr>
          <a:xfrm>
            <a:off x="5721178" y="1181596"/>
            <a:ext cx="3148502" cy="4731524"/>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1" name="Chart Placeholder 10">
            <a:extLst>
              <a:ext uri="{FF2B5EF4-FFF2-40B4-BE49-F238E27FC236}">
                <a16:creationId xmlns:a16="http://schemas.microsoft.com/office/drawing/2014/main" id="{03C1988E-C17C-604F-B477-B951002B6C0C}"/>
              </a:ext>
            </a:extLst>
          </p:cNvPr>
          <p:cNvSpPr>
            <a:spLocks noGrp="1"/>
          </p:cNvSpPr>
          <p:nvPr>
            <p:ph type="chart" sz="quarter" idx="39"/>
          </p:nvPr>
        </p:nvSpPr>
        <p:spPr>
          <a:xfrm>
            <a:off x="274320" y="1181596"/>
            <a:ext cx="5335648" cy="4724934"/>
          </a:xfrm>
          <a:solidFill>
            <a:schemeClr val="bg2"/>
          </a:solidFill>
        </p:spPr>
        <p:txBody>
          <a:bodyPr anchor="ctr" anchorCtr="0">
            <a:normAutofit/>
          </a:bodyPr>
          <a:lstStyle>
            <a:lvl1pPr marL="0" indent="0" algn="ctr">
              <a:buNone/>
              <a:defRPr sz="1000">
                <a:solidFill>
                  <a:schemeClr val="bg1"/>
                </a:solidFill>
              </a:defRPr>
            </a:lvl1pPr>
          </a:lstStyle>
          <a:p>
            <a:r>
              <a:rPr lang="en-US" dirty="0"/>
              <a:t>Click icon to add chart</a:t>
            </a:r>
          </a:p>
        </p:txBody>
      </p:sp>
    </p:spTree>
    <p:extLst>
      <p:ext uri="{BB962C8B-B14F-4D97-AF65-F5344CB8AC3E}">
        <p14:creationId xmlns:p14="http://schemas.microsoft.com/office/powerpoint/2010/main" val="12596210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One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09359-E85F-4346-91D9-B374704059D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8882FD2-977B-6844-A4E1-D7ADD5B06C73}"/>
              </a:ext>
            </a:extLst>
          </p:cNvPr>
          <p:cNvSpPr>
            <a:spLocks noGrp="1"/>
          </p:cNvSpPr>
          <p:nvPr>
            <p:ph type="sldNum" sz="quarter" idx="1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4" name="Footer Placeholder 3">
            <a:extLst>
              <a:ext uri="{FF2B5EF4-FFF2-40B4-BE49-F238E27FC236}">
                <a16:creationId xmlns:a16="http://schemas.microsoft.com/office/drawing/2014/main" id="{2F4788D1-8756-394D-9C56-AC0A41F23620}"/>
              </a:ext>
            </a:extLst>
          </p:cNvPr>
          <p:cNvSpPr>
            <a:spLocks noGrp="1"/>
          </p:cNvSpPr>
          <p:nvPr>
            <p:ph type="ftr" sz="quarter" idx="11"/>
          </p:nvPr>
        </p:nvSpPr>
        <p:spPr/>
        <p:txBody>
          <a:bodyPr/>
          <a:lstStyle/>
          <a:p>
            <a:endParaRPr lang="en-US" dirty="0">
              <a:solidFill>
                <a:srgbClr val="464646"/>
              </a:solidFill>
            </a:endParaRPr>
          </a:p>
        </p:txBody>
      </p:sp>
      <p:sp>
        <p:nvSpPr>
          <p:cNvPr id="5" name="Text Placeholder 5">
            <a:extLst>
              <a:ext uri="{FF2B5EF4-FFF2-40B4-BE49-F238E27FC236}">
                <a16:creationId xmlns:a16="http://schemas.microsoft.com/office/drawing/2014/main" id="{5FC67591-48C2-3B40-83FA-8486B4840BB8}"/>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6" name="Straight Connector 5">
            <a:extLst>
              <a:ext uri="{FF2B5EF4-FFF2-40B4-BE49-F238E27FC236}">
                <a16:creationId xmlns:a16="http://schemas.microsoft.com/office/drawing/2014/main" id="{7DF0423F-11EB-F644-839C-E7A756311A86}"/>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Chart Placeholder 10">
            <a:extLst>
              <a:ext uri="{FF2B5EF4-FFF2-40B4-BE49-F238E27FC236}">
                <a16:creationId xmlns:a16="http://schemas.microsoft.com/office/drawing/2014/main" id="{03C1988E-C17C-604F-B477-B951002B6C0C}"/>
              </a:ext>
            </a:extLst>
          </p:cNvPr>
          <p:cNvSpPr>
            <a:spLocks noGrp="1"/>
          </p:cNvSpPr>
          <p:nvPr>
            <p:ph type="chart" sz="quarter" idx="39"/>
          </p:nvPr>
        </p:nvSpPr>
        <p:spPr>
          <a:xfrm>
            <a:off x="274319" y="1181596"/>
            <a:ext cx="8597831" cy="4724934"/>
          </a:xfrm>
          <a:solidFill>
            <a:schemeClr val="bg2"/>
          </a:solidFill>
        </p:spPr>
        <p:txBody>
          <a:bodyPr anchor="ctr" anchorCtr="0">
            <a:normAutofit/>
          </a:bodyPr>
          <a:lstStyle>
            <a:lvl1pPr marL="0" indent="0" algn="ctr">
              <a:buNone/>
              <a:defRPr sz="1000">
                <a:solidFill>
                  <a:schemeClr val="bg1"/>
                </a:solidFill>
              </a:defRPr>
            </a:lvl1pPr>
          </a:lstStyle>
          <a:p>
            <a:r>
              <a:rPr lang="en-US" dirty="0"/>
              <a:t>Click icon to add chart</a:t>
            </a:r>
          </a:p>
        </p:txBody>
      </p:sp>
    </p:spTree>
    <p:extLst>
      <p:ext uri="{BB962C8B-B14F-4D97-AF65-F5344CB8AC3E}">
        <p14:creationId xmlns:p14="http://schemas.microsoft.com/office/powerpoint/2010/main" val="11048101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wo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09359-E85F-4346-91D9-B374704059D8}"/>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8882FD2-977B-6844-A4E1-D7ADD5B06C73}"/>
              </a:ext>
            </a:extLst>
          </p:cNvPr>
          <p:cNvSpPr>
            <a:spLocks noGrp="1"/>
          </p:cNvSpPr>
          <p:nvPr>
            <p:ph type="sldNum" sz="quarter" idx="1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4" name="Footer Placeholder 3">
            <a:extLst>
              <a:ext uri="{FF2B5EF4-FFF2-40B4-BE49-F238E27FC236}">
                <a16:creationId xmlns:a16="http://schemas.microsoft.com/office/drawing/2014/main" id="{2F4788D1-8756-394D-9C56-AC0A41F23620}"/>
              </a:ext>
            </a:extLst>
          </p:cNvPr>
          <p:cNvSpPr>
            <a:spLocks noGrp="1"/>
          </p:cNvSpPr>
          <p:nvPr>
            <p:ph type="ftr" sz="quarter" idx="11"/>
          </p:nvPr>
        </p:nvSpPr>
        <p:spPr/>
        <p:txBody>
          <a:bodyPr/>
          <a:lstStyle/>
          <a:p>
            <a:endParaRPr lang="en-US" dirty="0">
              <a:solidFill>
                <a:srgbClr val="464646"/>
              </a:solidFill>
            </a:endParaRPr>
          </a:p>
        </p:txBody>
      </p:sp>
      <p:sp>
        <p:nvSpPr>
          <p:cNvPr id="5" name="Text Placeholder 5">
            <a:extLst>
              <a:ext uri="{FF2B5EF4-FFF2-40B4-BE49-F238E27FC236}">
                <a16:creationId xmlns:a16="http://schemas.microsoft.com/office/drawing/2014/main" id="{5FC67591-48C2-3B40-83FA-8486B4840BB8}"/>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6" name="Straight Connector 5">
            <a:extLst>
              <a:ext uri="{FF2B5EF4-FFF2-40B4-BE49-F238E27FC236}">
                <a16:creationId xmlns:a16="http://schemas.microsoft.com/office/drawing/2014/main" id="{7DF0423F-11EB-F644-839C-E7A756311A86}"/>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Chart Placeholder 10">
            <a:extLst>
              <a:ext uri="{FF2B5EF4-FFF2-40B4-BE49-F238E27FC236}">
                <a16:creationId xmlns:a16="http://schemas.microsoft.com/office/drawing/2014/main" id="{03C1988E-C17C-604F-B477-B951002B6C0C}"/>
              </a:ext>
            </a:extLst>
          </p:cNvPr>
          <p:cNvSpPr>
            <a:spLocks noGrp="1"/>
          </p:cNvSpPr>
          <p:nvPr>
            <p:ph type="chart" sz="quarter" idx="39"/>
          </p:nvPr>
        </p:nvSpPr>
        <p:spPr>
          <a:xfrm>
            <a:off x="273238" y="1181596"/>
            <a:ext cx="4233672" cy="4724934"/>
          </a:xfrm>
          <a:solidFill>
            <a:schemeClr val="bg2"/>
          </a:solidFill>
        </p:spPr>
        <p:txBody>
          <a:bodyPr anchor="ctr" anchorCtr="0">
            <a:normAutofit/>
          </a:bodyPr>
          <a:lstStyle>
            <a:lvl1pPr marL="0" indent="0" algn="ctr">
              <a:buNone/>
              <a:defRPr sz="1000">
                <a:solidFill>
                  <a:schemeClr val="bg1"/>
                </a:solidFill>
              </a:defRPr>
            </a:lvl1pPr>
          </a:lstStyle>
          <a:p>
            <a:r>
              <a:rPr lang="en-US" dirty="0"/>
              <a:t>Click icon to add chart</a:t>
            </a:r>
          </a:p>
        </p:txBody>
      </p:sp>
      <p:sp>
        <p:nvSpPr>
          <p:cNvPr id="17" name="Chart Placeholder 10">
            <a:extLst>
              <a:ext uri="{FF2B5EF4-FFF2-40B4-BE49-F238E27FC236}">
                <a16:creationId xmlns:a16="http://schemas.microsoft.com/office/drawing/2014/main" id="{78C01CCC-6991-A44C-823B-0EB0CE8EE8D1}"/>
              </a:ext>
            </a:extLst>
          </p:cNvPr>
          <p:cNvSpPr>
            <a:spLocks noGrp="1"/>
          </p:cNvSpPr>
          <p:nvPr>
            <p:ph type="chart" sz="quarter" idx="40"/>
          </p:nvPr>
        </p:nvSpPr>
        <p:spPr>
          <a:xfrm>
            <a:off x="4636008" y="1181596"/>
            <a:ext cx="4233672" cy="4724934"/>
          </a:xfrm>
          <a:solidFill>
            <a:schemeClr val="bg2"/>
          </a:solidFill>
        </p:spPr>
        <p:txBody>
          <a:bodyPr anchor="ctr" anchorCtr="0">
            <a:normAutofit/>
          </a:bodyPr>
          <a:lstStyle>
            <a:lvl1pPr marL="0" indent="0" algn="ctr">
              <a:buNone/>
              <a:defRPr sz="1000">
                <a:solidFill>
                  <a:schemeClr val="bg1"/>
                </a:solidFill>
              </a:defRPr>
            </a:lvl1pPr>
          </a:lstStyle>
          <a:p>
            <a:r>
              <a:rPr lang="en-US" dirty="0"/>
              <a:t>Click icon to add chart</a:t>
            </a:r>
          </a:p>
        </p:txBody>
      </p:sp>
    </p:spTree>
    <p:extLst>
      <p:ext uri="{BB962C8B-B14F-4D97-AF65-F5344CB8AC3E}">
        <p14:creationId xmlns:p14="http://schemas.microsoft.com/office/powerpoint/2010/main" val="8084598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hree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09359-E85F-4346-91D9-B374704059D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8882FD2-977B-6844-A4E1-D7ADD5B06C73}"/>
              </a:ext>
            </a:extLst>
          </p:cNvPr>
          <p:cNvSpPr>
            <a:spLocks noGrp="1"/>
          </p:cNvSpPr>
          <p:nvPr>
            <p:ph type="sldNum" sz="quarter" idx="1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4" name="Footer Placeholder 3">
            <a:extLst>
              <a:ext uri="{FF2B5EF4-FFF2-40B4-BE49-F238E27FC236}">
                <a16:creationId xmlns:a16="http://schemas.microsoft.com/office/drawing/2014/main" id="{2F4788D1-8756-394D-9C56-AC0A41F23620}"/>
              </a:ext>
            </a:extLst>
          </p:cNvPr>
          <p:cNvSpPr>
            <a:spLocks noGrp="1"/>
          </p:cNvSpPr>
          <p:nvPr>
            <p:ph type="ftr" sz="quarter" idx="11"/>
          </p:nvPr>
        </p:nvSpPr>
        <p:spPr/>
        <p:txBody>
          <a:bodyPr/>
          <a:lstStyle/>
          <a:p>
            <a:endParaRPr lang="en-US" dirty="0">
              <a:solidFill>
                <a:srgbClr val="464646"/>
              </a:solidFill>
            </a:endParaRPr>
          </a:p>
        </p:txBody>
      </p:sp>
      <p:sp>
        <p:nvSpPr>
          <p:cNvPr id="5" name="Text Placeholder 5">
            <a:extLst>
              <a:ext uri="{FF2B5EF4-FFF2-40B4-BE49-F238E27FC236}">
                <a16:creationId xmlns:a16="http://schemas.microsoft.com/office/drawing/2014/main" id="{5FC67591-48C2-3B40-83FA-8486B4840BB8}"/>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6" name="Straight Connector 5">
            <a:extLst>
              <a:ext uri="{FF2B5EF4-FFF2-40B4-BE49-F238E27FC236}">
                <a16:creationId xmlns:a16="http://schemas.microsoft.com/office/drawing/2014/main" id="{7DF0423F-11EB-F644-839C-E7A756311A86}"/>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Chart Placeholder 10">
            <a:extLst>
              <a:ext uri="{FF2B5EF4-FFF2-40B4-BE49-F238E27FC236}">
                <a16:creationId xmlns:a16="http://schemas.microsoft.com/office/drawing/2014/main" id="{03C1988E-C17C-604F-B477-B951002B6C0C}"/>
              </a:ext>
            </a:extLst>
          </p:cNvPr>
          <p:cNvSpPr>
            <a:spLocks noGrp="1"/>
          </p:cNvSpPr>
          <p:nvPr>
            <p:ph type="chart" sz="quarter" idx="39"/>
          </p:nvPr>
        </p:nvSpPr>
        <p:spPr>
          <a:xfrm>
            <a:off x="274319" y="1181596"/>
            <a:ext cx="2788920" cy="4724934"/>
          </a:xfrm>
          <a:solidFill>
            <a:schemeClr val="bg2"/>
          </a:solidFill>
        </p:spPr>
        <p:txBody>
          <a:bodyPr anchor="ctr" anchorCtr="0">
            <a:normAutofit/>
          </a:bodyPr>
          <a:lstStyle>
            <a:lvl1pPr marL="0" indent="0" algn="ctr">
              <a:buNone/>
              <a:defRPr sz="1000">
                <a:solidFill>
                  <a:schemeClr val="bg1"/>
                </a:solidFill>
              </a:defRPr>
            </a:lvl1pPr>
          </a:lstStyle>
          <a:p>
            <a:r>
              <a:rPr lang="en-US" dirty="0"/>
              <a:t>Click icon to add chart</a:t>
            </a:r>
          </a:p>
        </p:txBody>
      </p:sp>
      <p:sp>
        <p:nvSpPr>
          <p:cNvPr id="9" name="Chart Placeholder 10">
            <a:extLst>
              <a:ext uri="{FF2B5EF4-FFF2-40B4-BE49-F238E27FC236}">
                <a16:creationId xmlns:a16="http://schemas.microsoft.com/office/drawing/2014/main" id="{DB53C6EF-B0EA-EE42-810F-AD6ECFF4A40D}"/>
              </a:ext>
            </a:extLst>
          </p:cNvPr>
          <p:cNvSpPr>
            <a:spLocks noGrp="1"/>
          </p:cNvSpPr>
          <p:nvPr>
            <p:ph type="chart" sz="quarter" idx="40"/>
          </p:nvPr>
        </p:nvSpPr>
        <p:spPr>
          <a:xfrm>
            <a:off x="3177540" y="1181596"/>
            <a:ext cx="2788920" cy="4724934"/>
          </a:xfrm>
          <a:solidFill>
            <a:schemeClr val="bg2"/>
          </a:solidFill>
        </p:spPr>
        <p:txBody>
          <a:bodyPr anchor="ctr" anchorCtr="0">
            <a:normAutofit/>
          </a:bodyPr>
          <a:lstStyle>
            <a:lvl1pPr marL="0" indent="0" algn="ctr">
              <a:buNone/>
              <a:defRPr sz="1000">
                <a:solidFill>
                  <a:schemeClr val="bg1"/>
                </a:solidFill>
              </a:defRPr>
            </a:lvl1pPr>
          </a:lstStyle>
          <a:p>
            <a:r>
              <a:rPr lang="en-US" dirty="0"/>
              <a:t>Click icon to add chart</a:t>
            </a:r>
          </a:p>
        </p:txBody>
      </p:sp>
      <p:sp>
        <p:nvSpPr>
          <p:cNvPr id="10" name="Chart Placeholder 10">
            <a:extLst>
              <a:ext uri="{FF2B5EF4-FFF2-40B4-BE49-F238E27FC236}">
                <a16:creationId xmlns:a16="http://schemas.microsoft.com/office/drawing/2014/main" id="{0B59A2F5-9F54-4348-A379-D48C062BFD6B}"/>
              </a:ext>
            </a:extLst>
          </p:cNvPr>
          <p:cNvSpPr>
            <a:spLocks noGrp="1"/>
          </p:cNvSpPr>
          <p:nvPr>
            <p:ph type="chart" sz="quarter" idx="41"/>
          </p:nvPr>
        </p:nvSpPr>
        <p:spPr>
          <a:xfrm>
            <a:off x="6080760" y="1181596"/>
            <a:ext cx="2788920" cy="4724934"/>
          </a:xfrm>
          <a:solidFill>
            <a:schemeClr val="bg2"/>
          </a:solidFill>
        </p:spPr>
        <p:txBody>
          <a:bodyPr anchor="ctr" anchorCtr="0">
            <a:normAutofit/>
          </a:bodyPr>
          <a:lstStyle>
            <a:lvl1pPr marL="0" indent="0" algn="ctr">
              <a:buNone/>
              <a:defRPr sz="1000">
                <a:solidFill>
                  <a:schemeClr val="bg1"/>
                </a:solidFill>
              </a:defRPr>
            </a:lvl1pPr>
          </a:lstStyle>
          <a:p>
            <a:r>
              <a:rPr lang="en-US" dirty="0"/>
              <a:t>Click icon to add chart</a:t>
            </a:r>
          </a:p>
        </p:txBody>
      </p:sp>
    </p:spTree>
    <p:extLst>
      <p:ext uri="{BB962C8B-B14F-4D97-AF65-F5344CB8AC3E}">
        <p14:creationId xmlns:p14="http://schemas.microsoft.com/office/powerpoint/2010/main" val="11308429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One Table">
    <p:spTree>
      <p:nvGrpSpPr>
        <p:cNvPr id="1" name=""/>
        <p:cNvGrpSpPr/>
        <p:nvPr/>
      </p:nvGrpSpPr>
      <p:grpSpPr>
        <a:xfrm>
          <a:off x="0" y="0"/>
          <a:ext cx="0" cy="0"/>
          <a:chOff x="0" y="0"/>
          <a:chExt cx="0" cy="0"/>
        </a:xfrm>
      </p:grpSpPr>
      <p:sp>
        <p:nvSpPr>
          <p:cNvPr id="12" name="Table Placeholder 5">
            <a:extLst>
              <a:ext uri="{FF2B5EF4-FFF2-40B4-BE49-F238E27FC236}">
                <a16:creationId xmlns:a16="http://schemas.microsoft.com/office/drawing/2014/main" id="{77E12751-2D3F-C34C-AB9F-C26795D16F01}"/>
              </a:ext>
            </a:extLst>
          </p:cNvPr>
          <p:cNvSpPr>
            <a:spLocks noGrp="1"/>
          </p:cNvSpPr>
          <p:nvPr>
            <p:ph type="tbl" sz="quarter" idx="38"/>
          </p:nvPr>
        </p:nvSpPr>
        <p:spPr>
          <a:xfrm>
            <a:off x="274319" y="1187451"/>
            <a:ext cx="8595360" cy="4722348"/>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
        <p:nvSpPr>
          <p:cNvPr id="5" name="Title 4">
            <a:extLst>
              <a:ext uri="{FF2B5EF4-FFF2-40B4-BE49-F238E27FC236}">
                <a16:creationId xmlns:a16="http://schemas.microsoft.com/office/drawing/2014/main" id="{2244EF1E-411A-1E41-B5C5-331105D5AFEA}"/>
              </a:ext>
            </a:extLst>
          </p:cNvPr>
          <p:cNvSpPr>
            <a:spLocks noGrp="1"/>
          </p:cNvSpPr>
          <p:nvPr>
            <p:ph type="title"/>
          </p:nvPr>
        </p:nvSpPr>
        <p:spPr/>
        <p:txBody>
          <a:bodyPr/>
          <a:lstStyle/>
          <a:p>
            <a:r>
              <a:rPr lang="en-US"/>
              <a:t>Click to edit Master title style</a:t>
            </a:r>
          </a:p>
        </p:txBody>
      </p:sp>
      <p:sp>
        <p:nvSpPr>
          <p:cNvPr id="11" name="Text Placeholder 5">
            <a:extLst>
              <a:ext uri="{FF2B5EF4-FFF2-40B4-BE49-F238E27FC236}">
                <a16:creationId xmlns:a16="http://schemas.microsoft.com/office/drawing/2014/main" id="{E853346A-F73D-084B-896C-1E4794B0F84D}"/>
              </a:ext>
            </a:extLst>
          </p:cNvPr>
          <p:cNvSpPr>
            <a:spLocks noGrp="1"/>
          </p:cNvSpPr>
          <p:nvPr>
            <p:ph type="body" sz="quarter" idx="41"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4" name="Straight Connector 13">
            <a:extLst>
              <a:ext uri="{FF2B5EF4-FFF2-40B4-BE49-F238E27FC236}">
                <a16:creationId xmlns:a16="http://schemas.microsoft.com/office/drawing/2014/main" id="{C0F32129-9FAE-2C43-8B2F-5BE506AFA6B0}"/>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6FFCCF42-9674-6D40-B765-A45EF4D79402}"/>
              </a:ext>
            </a:extLst>
          </p:cNvPr>
          <p:cNvSpPr>
            <a:spLocks noGrp="1"/>
          </p:cNvSpPr>
          <p:nvPr>
            <p:ph type="ftr" sz="quarter" idx="42"/>
          </p:nvPr>
        </p:nvSpPr>
        <p:spPr/>
        <p:txBody>
          <a:bodyPr/>
          <a:lstStyle/>
          <a:p>
            <a:endParaRPr lang="en-US" dirty="0">
              <a:solidFill>
                <a:srgbClr val="464646"/>
              </a:solidFill>
            </a:endParaRPr>
          </a:p>
        </p:txBody>
      </p:sp>
      <p:sp>
        <p:nvSpPr>
          <p:cNvPr id="6" name="Slide Number Placeholder 5">
            <a:extLst>
              <a:ext uri="{FF2B5EF4-FFF2-40B4-BE49-F238E27FC236}">
                <a16:creationId xmlns:a16="http://schemas.microsoft.com/office/drawing/2014/main" id="{1817C51E-43C8-604C-9305-98A8FBBA4A07}"/>
              </a:ext>
            </a:extLst>
          </p:cNvPr>
          <p:cNvSpPr>
            <a:spLocks noGrp="1"/>
          </p:cNvSpPr>
          <p:nvPr>
            <p:ph type="sldNum" sz="quarter" idx="43"/>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684250039"/>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One Table - no subheader">
    <p:bg>
      <p:bgPr>
        <a:solidFill>
          <a:schemeClr val="bg1"/>
        </a:solidFill>
        <a:effectLst/>
      </p:bgPr>
    </p:bg>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5CCA340E-6127-3C42-B823-0FCF126386AF}"/>
              </a:ext>
            </a:extLst>
          </p:cNvPr>
          <p:cNvSpPr>
            <a:spLocks noGrp="1"/>
          </p:cNvSpPr>
          <p:nvPr>
            <p:ph type="tbl" sz="quarter" idx="40"/>
          </p:nvPr>
        </p:nvSpPr>
        <p:spPr>
          <a:xfrm>
            <a:off x="274320" y="631300"/>
            <a:ext cx="8595360" cy="5274200"/>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p:nvPr>
        </p:nvSpPr>
        <p:spPr/>
        <p:txBody>
          <a:bodyPr/>
          <a:lstStyle/>
          <a:p>
            <a:r>
              <a:rPr lang="en-US"/>
              <a:t>Click to edit Master title style</a:t>
            </a:r>
          </a:p>
        </p:txBody>
      </p:sp>
      <p:sp>
        <p:nvSpPr>
          <p:cNvPr id="2" name="Footer Placeholder 1">
            <a:extLst>
              <a:ext uri="{FF2B5EF4-FFF2-40B4-BE49-F238E27FC236}">
                <a16:creationId xmlns:a16="http://schemas.microsoft.com/office/drawing/2014/main" id="{D071ABED-A0C9-A84F-9796-AFC53DCFC145}"/>
              </a:ext>
            </a:extLst>
          </p:cNvPr>
          <p:cNvSpPr>
            <a:spLocks noGrp="1"/>
          </p:cNvSpPr>
          <p:nvPr>
            <p:ph type="ftr" sz="quarter" idx="41"/>
          </p:nvPr>
        </p:nvSpPr>
        <p:spPr/>
        <p:txBody>
          <a:bodyPr/>
          <a:lstStyle/>
          <a:p>
            <a:endParaRPr lang="en-US" dirty="0">
              <a:solidFill>
                <a:srgbClr val="464646"/>
              </a:solidFill>
            </a:endParaRPr>
          </a:p>
        </p:txBody>
      </p:sp>
      <p:sp>
        <p:nvSpPr>
          <p:cNvPr id="8" name="Slide Number Placeholder 7">
            <a:extLst>
              <a:ext uri="{FF2B5EF4-FFF2-40B4-BE49-F238E27FC236}">
                <a16:creationId xmlns:a16="http://schemas.microsoft.com/office/drawing/2014/main" id="{7CA35213-4A4C-7B4D-ABA3-F1AA575819B7}"/>
              </a:ext>
            </a:extLst>
          </p:cNvPr>
          <p:cNvSpPr>
            <a:spLocks noGrp="1"/>
          </p:cNvSpPr>
          <p:nvPr>
            <p:ph type="sldNum" sz="quarter" idx="42"/>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4273857449"/>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wo tables">
    <p:spTree>
      <p:nvGrpSpPr>
        <p:cNvPr id="1" name=""/>
        <p:cNvGrpSpPr/>
        <p:nvPr/>
      </p:nvGrpSpPr>
      <p:grpSpPr>
        <a:xfrm>
          <a:off x="0" y="0"/>
          <a:ext cx="0" cy="0"/>
          <a:chOff x="0" y="0"/>
          <a:chExt cx="0" cy="0"/>
        </a:xfrm>
      </p:grpSpPr>
      <p:sp>
        <p:nvSpPr>
          <p:cNvPr id="12" name="Table Placeholder 5">
            <a:extLst>
              <a:ext uri="{FF2B5EF4-FFF2-40B4-BE49-F238E27FC236}">
                <a16:creationId xmlns:a16="http://schemas.microsoft.com/office/drawing/2014/main" id="{77E12751-2D3F-C34C-AB9F-C26795D16F01}"/>
              </a:ext>
            </a:extLst>
          </p:cNvPr>
          <p:cNvSpPr>
            <a:spLocks noGrp="1"/>
          </p:cNvSpPr>
          <p:nvPr>
            <p:ph type="tbl" sz="quarter" idx="38"/>
          </p:nvPr>
        </p:nvSpPr>
        <p:spPr>
          <a:xfrm>
            <a:off x="274319" y="1187451"/>
            <a:ext cx="8595360" cy="2322103"/>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
        <p:nvSpPr>
          <p:cNvPr id="5" name="Title 4">
            <a:extLst>
              <a:ext uri="{FF2B5EF4-FFF2-40B4-BE49-F238E27FC236}">
                <a16:creationId xmlns:a16="http://schemas.microsoft.com/office/drawing/2014/main" id="{2244EF1E-411A-1E41-B5C5-331105D5AFEA}"/>
              </a:ext>
            </a:extLst>
          </p:cNvPr>
          <p:cNvSpPr>
            <a:spLocks noGrp="1"/>
          </p:cNvSpPr>
          <p:nvPr>
            <p:ph type="title"/>
          </p:nvPr>
        </p:nvSpPr>
        <p:spPr/>
        <p:txBody>
          <a:bodyPr/>
          <a:lstStyle/>
          <a:p>
            <a:r>
              <a:rPr lang="en-US"/>
              <a:t>Click to edit Master title style</a:t>
            </a:r>
          </a:p>
        </p:txBody>
      </p:sp>
      <p:sp>
        <p:nvSpPr>
          <p:cNvPr id="11" name="Text Placeholder 5">
            <a:extLst>
              <a:ext uri="{FF2B5EF4-FFF2-40B4-BE49-F238E27FC236}">
                <a16:creationId xmlns:a16="http://schemas.microsoft.com/office/drawing/2014/main" id="{E853346A-F73D-084B-896C-1E4794B0F84D}"/>
              </a:ext>
            </a:extLst>
          </p:cNvPr>
          <p:cNvSpPr>
            <a:spLocks noGrp="1"/>
          </p:cNvSpPr>
          <p:nvPr>
            <p:ph type="body" sz="quarter" idx="41"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4" name="Straight Connector 13">
            <a:extLst>
              <a:ext uri="{FF2B5EF4-FFF2-40B4-BE49-F238E27FC236}">
                <a16:creationId xmlns:a16="http://schemas.microsoft.com/office/drawing/2014/main" id="{C0F32129-9FAE-2C43-8B2F-5BE506AFA6B0}"/>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7A7E6D43-98FA-224F-94EB-04E1FDB57447}"/>
              </a:ext>
            </a:extLst>
          </p:cNvPr>
          <p:cNvSpPr>
            <a:spLocks noGrp="1"/>
          </p:cNvSpPr>
          <p:nvPr>
            <p:ph type="ftr" sz="quarter" idx="43"/>
          </p:nvPr>
        </p:nvSpPr>
        <p:spPr/>
        <p:txBody>
          <a:bodyPr/>
          <a:lstStyle/>
          <a:p>
            <a:endParaRPr lang="en-US" dirty="0">
              <a:solidFill>
                <a:srgbClr val="464646"/>
              </a:solidFill>
            </a:endParaRPr>
          </a:p>
        </p:txBody>
      </p:sp>
      <p:sp>
        <p:nvSpPr>
          <p:cNvPr id="6" name="Slide Number Placeholder 5">
            <a:extLst>
              <a:ext uri="{FF2B5EF4-FFF2-40B4-BE49-F238E27FC236}">
                <a16:creationId xmlns:a16="http://schemas.microsoft.com/office/drawing/2014/main" id="{5646B0AB-1532-734F-9389-1D975986BF75}"/>
              </a:ext>
            </a:extLst>
          </p:cNvPr>
          <p:cNvSpPr>
            <a:spLocks noGrp="1"/>
          </p:cNvSpPr>
          <p:nvPr>
            <p:ph type="sldNum" sz="quarter" idx="44"/>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3" name="Table Placeholder 2">
            <a:extLst>
              <a:ext uri="{FF2B5EF4-FFF2-40B4-BE49-F238E27FC236}">
                <a16:creationId xmlns:a16="http://schemas.microsoft.com/office/drawing/2014/main" id="{82B0351A-A423-BC49-8EBD-3768C0FBBB6D}"/>
              </a:ext>
            </a:extLst>
          </p:cNvPr>
          <p:cNvSpPr>
            <a:spLocks noGrp="1"/>
          </p:cNvSpPr>
          <p:nvPr>
            <p:ph type="tbl" sz="quarter" idx="40"/>
          </p:nvPr>
        </p:nvSpPr>
        <p:spPr>
          <a:xfrm>
            <a:off x="274320" y="3580598"/>
            <a:ext cx="8595360" cy="2326789"/>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Tree>
    <p:extLst>
      <p:ext uri="{BB962C8B-B14F-4D97-AF65-F5344CB8AC3E}">
        <p14:creationId xmlns:p14="http://schemas.microsoft.com/office/powerpoint/2010/main" val="595068934"/>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Four tables">
    <p:spTree>
      <p:nvGrpSpPr>
        <p:cNvPr id="1" name=""/>
        <p:cNvGrpSpPr/>
        <p:nvPr/>
      </p:nvGrpSpPr>
      <p:grpSpPr>
        <a:xfrm>
          <a:off x="0" y="0"/>
          <a:ext cx="0" cy="0"/>
          <a:chOff x="0" y="0"/>
          <a:chExt cx="0" cy="0"/>
        </a:xfrm>
      </p:grpSpPr>
      <p:sp>
        <p:nvSpPr>
          <p:cNvPr id="12" name="Table Placeholder 5">
            <a:extLst>
              <a:ext uri="{FF2B5EF4-FFF2-40B4-BE49-F238E27FC236}">
                <a16:creationId xmlns:a16="http://schemas.microsoft.com/office/drawing/2014/main" id="{77E12751-2D3F-C34C-AB9F-C26795D16F01}"/>
              </a:ext>
            </a:extLst>
          </p:cNvPr>
          <p:cNvSpPr>
            <a:spLocks noGrp="1"/>
          </p:cNvSpPr>
          <p:nvPr>
            <p:ph type="tbl" sz="quarter" idx="38"/>
          </p:nvPr>
        </p:nvSpPr>
        <p:spPr>
          <a:xfrm>
            <a:off x="274319" y="1187451"/>
            <a:ext cx="4240531" cy="2322103"/>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
        <p:nvSpPr>
          <p:cNvPr id="5" name="Title 4">
            <a:extLst>
              <a:ext uri="{FF2B5EF4-FFF2-40B4-BE49-F238E27FC236}">
                <a16:creationId xmlns:a16="http://schemas.microsoft.com/office/drawing/2014/main" id="{2244EF1E-411A-1E41-B5C5-331105D5AFEA}"/>
              </a:ext>
            </a:extLst>
          </p:cNvPr>
          <p:cNvSpPr>
            <a:spLocks noGrp="1"/>
          </p:cNvSpPr>
          <p:nvPr>
            <p:ph type="title"/>
          </p:nvPr>
        </p:nvSpPr>
        <p:spPr/>
        <p:txBody>
          <a:bodyPr/>
          <a:lstStyle/>
          <a:p>
            <a:r>
              <a:rPr lang="en-US"/>
              <a:t>Click to edit Master title style</a:t>
            </a:r>
          </a:p>
        </p:txBody>
      </p:sp>
      <p:sp>
        <p:nvSpPr>
          <p:cNvPr id="11" name="Text Placeholder 5">
            <a:extLst>
              <a:ext uri="{FF2B5EF4-FFF2-40B4-BE49-F238E27FC236}">
                <a16:creationId xmlns:a16="http://schemas.microsoft.com/office/drawing/2014/main" id="{E853346A-F73D-084B-896C-1E4794B0F84D}"/>
              </a:ext>
            </a:extLst>
          </p:cNvPr>
          <p:cNvSpPr>
            <a:spLocks noGrp="1"/>
          </p:cNvSpPr>
          <p:nvPr>
            <p:ph type="body" sz="quarter" idx="41"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4" name="Straight Connector 13">
            <a:extLst>
              <a:ext uri="{FF2B5EF4-FFF2-40B4-BE49-F238E27FC236}">
                <a16:creationId xmlns:a16="http://schemas.microsoft.com/office/drawing/2014/main" id="{C0F32129-9FAE-2C43-8B2F-5BE506AFA6B0}"/>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able Placeholder 5">
            <a:extLst>
              <a:ext uri="{FF2B5EF4-FFF2-40B4-BE49-F238E27FC236}">
                <a16:creationId xmlns:a16="http://schemas.microsoft.com/office/drawing/2014/main" id="{7E45A87D-2432-5E4F-8F0E-440D52738969}"/>
              </a:ext>
            </a:extLst>
          </p:cNvPr>
          <p:cNvSpPr>
            <a:spLocks noGrp="1"/>
          </p:cNvSpPr>
          <p:nvPr>
            <p:ph type="tbl" sz="quarter" idx="42"/>
          </p:nvPr>
        </p:nvSpPr>
        <p:spPr>
          <a:xfrm>
            <a:off x="274319" y="3642363"/>
            <a:ext cx="4240531" cy="2260247"/>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
        <p:nvSpPr>
          <p:cNvPr id="13" name="Table Placeholder 5">
            <a:extLst>
              <a:ext uri="{FF2B5EF4-FFF2-40B4-BE49-F238E27FC236}">
                <a16:creationId xmlns:a16="http://schemas.microsoft.com/office/drawing/2014/main" id="{5B2237F3-204C-DD43-AA53-D27145A615BF}"/>
              </a:ext>
            </a:extLst>
          </p:cNvPr>
          <p:cNvSpPr>
            <a:spLocks noGrp="1"/>
          </p:cNvSpPr>
          <p:nvPr>
            <p:ph type="tbl" sz="quarter" idx="43"/>
          </p:nvPr>
        </p:nvSpPr>
        <p:spPr>
          <a:xfrm>
            <a:off x="4629149" y="1187451"/>
            <a:ext cx="4240531" cy="2322103"/>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
        <p:nvSpPr>
          <p:cNvPr id="15" name="Table Placeholder 5">
            <a:extLst>
              <a:ext uri="{FF2B5EF4-FFF2-40B4-BE49-F238E27FC236}">
                <a16:creationId xmlns:a16="http://schemas.microsoft.com/office/drawing/2014/main" id="{886D67FA-8B98-CC48-82FE-CBBCB5D3691E}"/>
              </a:ext>
            </a:extLst>
          </p:cNvPr>
          <p:cNvSpPr>
            <a:spLocks noGrp="1"/>
          </p:cNvSpPr>
          <p:nvPr>
            <p:ph type="tbl" sz="quarter" idx="44"/>
          </p:nvPr>
        </p:nvSpPr>
        <p:spPr>
          <a:xfrm>
            <a:off x="4629149" y="3642363"/>
            <a:ext cx="4240531" cy="2260247"/>
          </a:xfrm>
          <a:solidFill>
            <a:schemeClr val="accent4"/>
          </a:solidFill>
        </p:spPr>
        <p:txBody>
          <a:bodyPr anchor="ctr" anchorCtr="0">
            <a:normAutofit/>
          </a:bodyPr>
          <a:lstStyle>
            <a:lvl1pPr marL="0" indent="0" algn="ctr">
              <a:buNone/>
              <a:defRPr sz="1000">
                <a:solidFill>
                  <a:schemeClr val="bg1"/>
                </a:solidFill>
              </a:defRPr>
            </a:lvl1pPr>
          </a:lstStyle>
          <a:p>
            <a:r>
              <a:rPr lang="en-US" dirty="0"/>
              <a:t>Click icon to add table</a:t>
            </a:r>
          </a:p>
        </p:txBody>
      </p:sp>
      <p:sp>
        <p:nvSpPr>
          <p:cNvPr id="4" name="Footer Placeholder 3">
            <a:extLst>
              <a:ext uri="{FF2B5EF4-FFF2-40B4-BE49-F238E27FC236}">
                <a16:creationId xmlns:a16="http://schemas.microsoft.com/office/drawing/2014/main" id="{A30EC418-B24D-284B-BC6F-31734D7EEC3F}"/>
              </a:ext>
            </a:extLst>
          </p:cNvPr>
          <p:cNvSpPr>
            <a:spLocks noGrp="1"/>
          </p:cNvSpPr>
          <p:nvPr>
            <p:ph type="ftr" sz="quarter" idx="45"/>
          </p:nvPr>
        </p:nvSpPr>
        <p:spPr/>
        <p:txBody>
          <a:bodyPr/>
          <a:lstStyle/>
          <a:p>
            <a:endParaRPr lang="en-US" dirty="0">
              <a:solidFill>
                <a:srgbClr val="464646"/>
              </a:solidFill>
            </a:endParaRPr>
          </a:p>
        </p:txBody>
      </p:sp>
      <p:sp>
        <p:nvSpPr>
          <p:cNvPr id="6" name="Slide Number Placeholder 5">
            <a:extLst>
              <a:ext uri="{FF2B5EF4-FFF2-40B4-BE49-F238E27FC236}">
                <a16:creationId xmlns:a16="http://schemas.microsoft.com/office/drawing/2014/main" id="{9DBAAA16-8091-DB4D-8268-2063D6C0F724}"/>
              </a:ext>
            </a:extLst>
          </p:cNvPr>
          <p:cNvSpPr>
            <a:spLocks noGrp="1"/>
          </p:cNvSpPr>
          <p:nvPr>
            <p:ph type="sldNum" sz="quarter" idx="46"/>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2997352507"/>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EFE4027-7380-9C4E-91A3-F8E118F8B2BD}"/>
              </a:ext>
            </a:extLst>
          </p:cNvPr>
          <p:cNvSpPr>
            <a:spLocks noGrp="1"/>
          </p:cNvSpPr>
          <p:nvPr>
            <p:ph type="pic" sz="quarter" idx="39"/>
          </p:nvPr>
        </p:nvSpPr>
        <p:spPr>
          <a:xfrm>
            <a:off x="4514850" y="1181595"/>
            <a:ext cx="4345176" cy="4316916"/>
          </a:xfrm>
          <a:solidFill>
            <a:schemeClr val="accent3"/>
          </a:solidFill>
        </p:spPr>
        <p:txBody>
          <a:bodyPr anchor="ctr" anchorCtr="0"/>
          <a:lstStyle>
            <a:lvl1pPr marL="0" indent="0" algn="ctr">
              <a:buNone/>
              <a:defRPr>
                <a:solidFill>
                  <a:schemeClr val="bg1"/>
                </a:solidFill>
              </a:defRPr>
            </a:lvl1pPr>
          </a:lstStyle>
          <a:p>
            <a:r>
              <a:rPr lang="en-US" dirty="0"/>
              <a:t>Click icon to add picture</a:t>
            </a:r>
          </a:p>
        </p:txBody>
      </p:sp>
      <p:sp>
        <p:nvSpPr>
          <p:cNvPr id="8" name="Text Placeholder 2">
            <a:extLst>
              <a:ext uri="{FF2B5EF4-FFF2-40B4-BE49-F238E27FC236}">
                <a16:creationId xmlns:a16="http://schemas.microsoft.com/office/drawing/2014/main" id="{D4D8C3E0-7314-5347-8A9D-173E499FF199}"/>
              </a:ext>
            </a:extLst>
          </p:cNvPr>
          <p:cNvSpPr>
            <a:spLocks noGrp="1"/>
          </p:cNvSpPr>
          <p:nvPr>
            <p:ph type="body" sz="quarter" idx="40" hasCustomPrompt="1"/>
          </p:nvPr>
        </p:nvSpPr>
        <p:spPr>
          <a:xfrm>
            <a:off x="4514850" y="5543283"/>
            <a:ext cx="4343400" cy="365760"/>
          </a:xfrm>
        </p:spPr>
        <p:txBody>
          <a:bodyPr anchor="t" anchorCtr="0">
            <a:normAutofit/>
          </a:bodyPr>
          <a:lstStyle>
            <a:lvl1pPr marL="0" indent="0">
              <a:buNone/>
              <a:defRPr sz="675"/>
            </a:lvl1pPr>
            <a:lvl2pPr marL="238125" indent="0">
              <a:buNone/>
              <a:defRPr sz="675"/>
            </a:lvl2pPr>
            <a:lvl3pPr marL="369094" indent="0">
              <a:buNone/>
              <a:defRPr sz="675"/>
            </a:lvl3pPr>
            <a:lvl4pPr marL="571500" indent="0">
              <a:buNone/>
              <a:defRPr sz="675"/>
            </a:lvl4pPr>
            <a:lvl5pPr marL="738188" indent="0">
              <a:buNone/>
              <a:defRPr sz="675"/>
            </a:lvl5pPr>
          </a:lstStyle>
          <a:p>
            <a:pPr lvl="0"/>
            <a:r>
              <a:rPr lang="en-US" dirty="0"/>
              <a:t>Caption</a:t>
            </a:r>
          </a:p>
        </p:txBody>
      </p:sp>
      <p:sp>
        <p:nvSpPr>
          <p:cNvPr id="2" name="Title 1">
            <a:extLst>
              <a:ext uri="{FF2B5EF4-FFF2-40B4-BE49-F238E27FC236}">
                <a16:creationId xmlns:a16="http://schemas.microsoft.com/office/drawing/2014/main" id="{880717EA-67C2-B34C-9E65-614E19674692}"/>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10" name="Text Placeholder 5">
            <a:extLst>
              <a:ext uri="{FF2B5EF4-FFF2-40B4-BE49-F238E27FC236}">
                <a16:creationId xmlns:a16="http://schemas.microsoft.com/office/drawing/2014/main" id="{561F3313-E1FC-1241-9265-3098FB867BB9}"/>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2" name="Straight Connector 11">
            <a:extLst>
              <a:ext uri="{FF2B5EF4-FFF2-40B4-BE49-F238E27FC236}">
                <a16:creationId xmlns:a16="http://schemas.microsoft.com/office/drawing/2014/main" id="{71114EC6-D3F5-7541-B5C7-E05228F45E0B}"/>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2031E89D-4D9E-6B4F-B160-474751850AC1}"/>
              </a:ext>
            </a:extLst>
          </p:cNvPr>
          <p:cNvSpPr>
            <a:spLocks noGrp="1"/>
          </p:cNvSpPr>
          <p:nvPr>
            <p:ph type="body" sz="quarter" idx="43"/>
          </p:nvPr>
        </p:nvSpPr>
        <p:spPr>
          <a:xfrm>
            <a:off x="275035" y="1181595"/>
            <a:ext cx="4133850" cy="47274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7B4B43F5-33AA-D548-82C1-D8E422112545}"/>
              </a:ext>
            </a:extLst>
          </p:cNvPr>
          <p:cNvSpPr>
            <a:spLocks noGrp="1"/>
          </p:cNvSpPr>
          <p:nvPr>
            <p:ph type="ftr" sz="quarter" idx="44"/>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3434A59B-5704-2349-B29B-C1ECFA5C7101}"/>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1953372194"/>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3 - Disussion materials">
    <p:bg>
      <p:bgPr>
        <a:solidFill>
          <a:schemeClr val="tx2"/>
        </a:solidFill>
        <a:effectLst/>
      </p:bgPr>
    </p:bg>
    <p:spTree>
      <p:nvGrpSpPr>
        <p:cNvPr id="1" name=""/>
        <p:cNvGrpSpPr/>
        <p:nvPr/>
      </p:nvGrpSpPr>
      <p:grpSpPr>
        <a:xfrm>
          <a:off x="0" y="0"/>
          <a:ext cx="0" cy="0"/>
          <a:chOff x="0" y="0"/>
          <a:chExt cx="0" cy="0"/>
        </a:xfrm>
      </p:grpSpPr>
      <p:sp>
        <p:nvSpPr>
          <p:cNvPr id="16" name="Freeform 15">
            <a:extLst>
              <a:ext uri="{FF2B5EF4-FFF2-40B4-BE49-F238E27FC236}">
                <a16:creationId xmlns:a16="http://schemas.microsoft.com/office/drawing/2014/main" id="{EE416E0B-F68F-624F-B606-BA7AB6EEEAD9}"/>
              </a:ext>
            </a:extLst>
          </p:cNvPr>
          <p:cNvSpPr/>
          <p:nvPr/>
        </p:nvSpPr>
        <p:spPr>
          <a:xfrm>
            <a:off x="0" y="-4877"/>
            <a:ext cx="8871972" cy="5552237"/>
          </a:xfrm>
          <a:custGeom>
            <a:avLst/>
            <a:gdLst>
              <a:gd name="connsiteX0" fmla="*/ 0 w 8871972"/>
              <a:gd name="connsiteY0" fmla="*/ 0 h 5552237"/>
              <a:gd name="connsiteX1" fmla="*/ 8871972 w 8871972"/>
              <a:gd name="connsiteY1" fmla="*/ 0 h 5552237"/>
              <a:gd name="connsiteX2" fmla="*/ 8871972 w 8871972"/>
              <a:gd name="connsiteY2" fmla="*/ 1389888 h 5552237"/>
              <a:gd name="connsiteX3" fmla="*/ 8871972 w 8871972"/>
              <a:gd name="connsiteY3" fmla="*/ 3264101 h 5552237"/>
              <a:gd name="connsiteX4" fmla="*/ 8871972 w 8871972"/>
              <a:gd name="connsiteY4" fmla="*/ 4653989 h 5552237"/>
              <a:gd name="connsiteX5" fmla="*/ 7973724 w 8871972"/>
              <a:gd name="connsiteY5" fmla="*/ 5552237 h 5552237"/>
              <a:gd name="connsiteX6" fmla="*/ 0 w 8871972"/>
              <a:gd name="connsiteY6" fmla="*/ 5552237 h 5552237"/>
              <a:gd name="connsiteX7" fmla="*/ 0 w 8871972"/>
              <a:gd name="connsiteY7" fmla="*/ 4162349 h 5552237"/>
              <a:gd name="connsiteX8" fmla="*/ 0 w 8871972"/>
              <a:gd name="connsiteY8" fmla="*/ 1389888 h 55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71972" h="5552237">
                <a:moveTo>
                  <a:pt x="0" y="0"/>
                </a:moveTo>
                <a:lnTo>
                  <a:pt x="8871972" y="0"/>
                </a:lnTo>
                <a:lnTo>
                  <a:pt x="8871972" y="1389888"/>
                </a:lnTo>
                <a:lnTo>
                  <a:pt x="8871972" y="3264101"/>
                </a:lnTo>
                <a:lnTo>
                  <a:pt x="8871972" y="4653989"/>
                </a:lnTo>
                <a:cubicBezTo>
                  <a:pt x="8871972" y="5216034"/>
                  <a:pt x="8534487" y="5552237"/>
                  <a:pt x="7973724" y="5552237"/>
                </a:cubicBezTo>
                <a:lnTo>
                  <a:pt x="0" y="5552237"/>
                </a:lnTo>
                <a:lnTo>
                  <a:pt x="0" y="4162349"/>
                </a:lnTo>
                <a:lnTo>
                  <a:pt x="0" y="1389888"/>
                </a:lnTo>
                <a:close/>
              </a:path>
            </a:pathLst>
          </a:custGeom>
          <a:solidFill>
            <a:schemeClr val="bg1"/>
          </a:solidFill>
          <a:ln w="85165" cap="flat">
            <a:noFill/>
            <a:prstDash val="solid"/>
            <a:miter/>
          </a:ln>
        </p:spPr>
        <p:txBody>
          <a:bodyPr wrap="square" rtlCol="0" anchor="ctr">
            <a:noAutofit/>
          </a:bodyPr>
          <a:lstStyle/>
          <a:p>
            <a:endParaRPr lang="en-US" dirty="0">
              <a:solidFill>
                <a:srgbClr val="464646"/>
              </a:solidFill>
            </a:endParaRPr>
          </a:p>
        </p:txBody>
      </p:sp>
      <p:sp>
        <p:nvSpPr>
          <p:cNvPr id="8" name="Subtitle 2">
            <a:extLst>
              <a:ext uri="{FF2B5EF4-FFF2-40B4-BE49-F238E27FC236}">
                <a16:creationId xmlns:a16="http://schemas.microsoft.com/office/drawing/2014/main" id="{CE94D9E2-8625-924E-80C3-EF676A22396F}"/>
              </a:ext>
            </a:extLst>
          </p:cNvPr>
          <p:cNvSpPr>
            <a:spLocks noGrp="1"/>
          </p:cNvSpPr>
          <p:nvPr>
            <p:ph type="subTitle" idx="1" hasCustomPrompt="1"/>
          </p:nvPr>
        </p:nvSpPr>
        <p:spPr>
          <a:xfrm>
            <a:off x="306301" y="4908660"/>
            <a:ext cx="6858000" cy="193899"/>
          </a:xfrm>
        </p:spPr>
        <p:txBody>
          <a:bodyPr anchor="t">
            <a:spAutoFit/>
          </a:bodyPr>
          <a:lstStyle>
            <a:lvl1pPr marL="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4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sp>
        <p:nvSpPr>
          <p:cNvPr id="3" name="Text Placeholder 2">
            <a:extLst>
              <a:ext uri="{FF2B5EF4-FFF2-40B4-BE49-F238E27FC236}">
                <a16:creationId xmlns:a16="http://schemas.microsoft.com/office/drawing/2014/main" id="{D55BACCE-CBA4-2C4E-B42E-6861F1431C23}"/>
              </a:ext>
            </a:extLst>
          </p:cNvPr>
          <p:cNvSpPr>
            <a:spLocks noGrp="1"/>
          </p:cNvSpPr>
          <p:nvPr>
            <p:ph type="body" sz="quarter" idx="11" hasCustomPrompt="1"/>
          </p:nvPr>
        </p:nvSpPr>
        <p:spPr>
          <a:xfrm>
            <a:off x="290302" y="2635017"/>
            <a:ext cx="6869777" cy="1213339"/>
          </a:xfrm>
        </p:spPr>
        <p:txBody>
          <a:bodyPr>
            <a:normAutofit/>
          </a:bodyPr>
          <a:lstStyle>
            <a:lvl1pPr marL="0" marR="0" indent="0" algn="l" defTabSz="685800" rtl="0" eaLnBrk="1" fontAlgn="auto" latinLnBrk="0" hangingPunct="1">
              <a:lnSpc>
                <a:spcPct val="100000"/>
              </a:lnSpc>
              <a:spcBef>
                <a:spcPts val="750"/>
              </a:spcBef>
              <a:spcAft>
                <a:spcPts val="0"/>
              </a:spcAft>
              <a:buClr>
                <a:schemeClr val="accent1"/>
              </a:buClr>
              <a:buSzTx/>
              <a:buFont typeface="Wingdings" pitchFamily="2" charset="2"/>
              <a:buNone/>
              <a:tabLst/>
              <a:defRPr/>
            </a:lvl1pPr>
          </a:lstStyle>
          <a:p>
            <a:pPr lvl="0"/>
            <a:r>
              <a:rPr lang="en-US" dirty="0"/>
              <a:t>Discussion materials</a:t>
            </a:r>
          </a:p>
        </p:txBody>
      </p:sp>
      <p:grpSp>
        <p:nvGrpSpPr>
          <p:cNvPr id="12" name="Group 11">
            <a:extLst>
              <a:ext uri="{FF2B5EF4-FFF2-40B4-BE49-F238E27FC236}">
                <a16:creationId xmlns:a16="http://schemas.microsoft.com/office/drawing/2014/main" id="{3F5DC394-1B1A-504E-927F-36FE4A807A40}"/>
              </a:ext>
            </a:extLst>
          </p:cNvPr>
          <p:cNvGrpSpPr/>
          <p:nvPr/>
        </p:nvGrpSpPr>
        <p:grpSpPr>
          <a:xfrm>
            <a:off x="276225" y="6466070"/>
            <a:ext cx="8179735" cy="282052"/>
            <a:chOff x="276225" y="6466070"/>
            <a:chExt cx="8179735" cy="282052"/>
          </a:xfrm>
        </p:grpSpPr>
        <p:pic>
          <p:nvPicPr>
            <p:cNvPr id="14" name="Picture 13">
              <a:extLst>
                <a:ext uri="{FF2B5EF4-FFF2-40B4-BE49-F238E27FC236}">
                  <a16:creationId xmlns:a16="http://schemas.microsoft.com/office/drawing/2014/main" id="{3A341438-DC3C-714A-A1B7-CCC78BCEFF0D}"/>
                </a:ext>
              </a:extLst>
            </p:cNvPr>
            <p:cNvPicPr>
              <a:picLocks noChangeAspect="1"/>
            </p:cNvPicPr>
            <p:nvPr/>
          </p:nvPicPr>
          <p:blipFill>
            <a:blip r:embed="rId2"/>
            <a:stretch>
              <a:fillRect/>
            </a:stretch>
          </p:blipFill>
          <p:spPr>
            <a:xfrm>
              <a:off x="7028352" y="6536579"/>
              <a:ext cx="1427608" cy="141029"/>
            </a:xfrm>
            <a:prstGeom prst="rect">
              <a:avLst/>
            </a:prstGeom>
          </p:spPr>
        </p:pic>
        <p:pic>
          <p:nvPicPr>
            <p:cNvPr id="15" name="Picture 14">
              <a:extLst>
                <a:ext uri="{FF2B5EF4-FFF2-40B4-BE49-F238E27FC236}">
                  <a16:creationId xmlns:a16="http://schemas.microsoft.com/office/drawing/2014/main" id="{A6C60D53-4CD5-6246-92E9-3F1DF3F6FD68}"/>
                </a:ext>
              </a:extLst>
            </p:cNvPr>
            <p:cNvPicPr>
              <a:picLocks noChangeAspect="1"/>
            </p:cNvPicPr>
            <p:nvPr/>
          </p:nvPicPr>
          <p:blipFill>
            <a:blip r:embed="rId3"/>
            <a:stretch>
              <a:fillRect/>
            </a:stretch>
          </p:blipFill>
          <p:spPr>
            <a:xfrm>
              <a:off x="276225" y="6466070"/>
              <a:ext cx="1193800" cy="282052"/>
            </a:xfrm>
            <a:prstGeom prst="rect">
              <a:avLst/>
            </a:prstGeom>
          </p:spPr>
        </p:pic>
      </p:grpSp>
      <p:sp>
        <p:nvSpPr>
          <p:cNvPr id="38" name="Disclaimer">
            <a:extLst>
              <a:ext uri="{FF2B5EF4-FFF2-40B4-BE49-F238E27FC236}">
                <a16:creationId xmlns:a16="http://schemas.microsoft.com/office/drawing/2014/main" id="{E40129EE-A589-C042-B009-5690B35D465F}"/>
              </a:ext>
            </a:extLst>
          </p:cNvPr>
          <p:cNvSpPr txBox="1"/>
          <p:nvPr/>
        </p:nvSpPr>
        <p:spPr>
          <a:xfrm>
            <a:off x="273485" y="6293164"/>
            <a:ext cx="4508065" cy="92333"/>
          </a:xfrm>
          <a:prstGeom prst="rect">
            <a:avLst/>
          </a:prstGeom>
          <a:noFill/>
        </p:spPr>
        <p:txBody>
          <a:bodyPr wrap="square" lIns="0" tIns="0" rIns="0" bIns="0" rtlCol="0" anchor="b">
            <a:spAutoFit/>
          </a:bodyPr>
          <a:lstStyle/>
          <a:p>
            <a:r>
              <a:rPr lang="en-GB" sz="600" dirty="0">
                <a:solidFill>
                  <a:srgbClr val="FFFFFF"/>
                </a:solidFill>
                <a:cs typeface="Arial" panose="020B0604020202020204" pitchFamily="34" charset="0"/>
              </a:rPr>
              <a:t>© 2020 Truist Financial Corporation. Truist, Truist purple, and the Truist logo are service marks of Truist Financial Corporation.</a:t>
            </a:r>
          </a:p>
        </p:txBody>
      </p:sp>
      <p:sp>
        <p:nvSpPr>
          <p:cNvPr id="40" name="Title 1">
            <a:extLst>
              <a:ext uri="{FF2B5EF4-FFF2-40B4-BE49-F238E27FC236}">
                <a16:creationId xmlns:a16="http://schemas.microsoft.com/office/drawing/2014/main" id="{75D2D869-F932-944B-82CC-A07AFB02ACC4}"/>
              </a:ext>
            </a:extLst>
          </p:cNvPr>
          <p:cNvSpPr>
            <a:spLocks noGrp="1"/>
          </p:cNvSpPr>
          <p:nvPr>
            <p:ph type="ctrTitle" hasCustomPrompt="1"/>
          </p:nvPr>
        </p:nvSpPr>
        <p:spPr>
          <a:xfrm>
            <a:off x="290302" y="1600992"/>
            <a:ext cx="6858000" cy="863313"/>
          </a:xfrm>
        </p:spPr>
        <p:txBody>
          <a:bodyPr anchor="b" anchorCtr="0">
            <a:noAutofit/>
          </a:bodyPr>
          <a:lstStyle>
            <a:lvl1pPr algn="l">
              <a:lnSpc>
                <a:spcPct val="85000"/>
              </a:lnSpc>
              <a:defRPr sz="3300">
                <a:solidFill>
                  <a:schemeClr val="tx2"/>
                </a:solidFill>
              </a:defRPr>
            </a:lvl1pPr>
          </a:lstStyle>
          <a:p>
            <a:r>
              <a:rPr lang="en-US" noProof="0" dirty="0"/>
              <a:t>Truist presentation title here</a:t>
            </a:r>
          </a:p>
        </p:txBody>
      </p:sp>
      <p:grpSp>
        <p:nvGrpSpPr>
          <p:cNvPr id="39" name="Group 38">
            <a:extLst>
              <a:ext uri="{FF2B5EF4-FFF2-40B4-BE49-F238E27FC236}">
                <a16:creationId xmlns:a16="http://schemas.microsoft.com/office/drawing/2014/main" id="{07EF7A24-4E36-2248-ACF4-04AC27F06EC8}"/>
              </a:ext>
            </a:extLst>
          </p:cNvPr>
          <p:cNvGrpSpPr/>
          <p:nvPr/>
        </p:nvGrpSpPr>
        <p:grpSpPr>
          <a:xfrm>
            <a:off x="-1614700" y="-30655"/>
            <a:ext cx="1438884" cy="6498274"/>
            <a:chOff x="-1614700" y="-30655"/>
            <a:chExt cx="1438884" cy="6498274"/>
          </a:xfrm>
        </p:grpSpPr>
        <p:grpSp>
          <p:nvGrpSpPr>
            <p:cNvPr id="41" name="Group 40">
              <a:extLst>
                <a:ext uri="{FF2B5EF4-FFF2-40B4-BE49-F238E27FC236}">
                  <a16:creationId xmlns:a16="http://schemas.microsoft.com/office/drawing/2014/main" id="{94BD75C7-06AD-B942-91A8-1FD1AD1DDE2C}"/>
                </a:ext>
              </a:extLst>
            </p:cNvPr>
            <p:cNvGrpSpPr/>
            <p:nvPr/>
          </p:nvGrpSpPr>
          <p:grpSpPr>
            <a:xfrm>
              <a:off x="-1164110" y="-30655"/>
              <a:ext cx="988294" cy="6498274"/>
              <a:chOff x="-1460993" y="-27483"/>
              <a:chExt cx="988294" cy="6498274"/>
            </a:xfrm>
          </p:grpSpPr>
          <p:sp>
            <p:nvSpPr>
              <p:cNvPr id="49" name="Rectangle 48">
                <a:extLst>
                  <a:ext uri="{FF2B5EF4-FFF2-40B4-BE49-F238E27FC236}">
                    <a16:creationId xmlns:a16="http://schemas.microsoft.com/office/drawing/2014/main" id="{697C95D7-79EB-BD41-A48A-A3CCBF37E0E3}"/>
                  </a:ext>
                </a:extLst>
              </p:cNvPr>
              <p:cNvSpPr/>
              <p:nvPr/>
            </p:nvSpPr>
            <p:spPr bwMode="auto">
              <a:xfrm>
                <a:off x="-930962" y="-27481"/>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50" name="Rectangle 49">
                <a:extLst>
                  <a:ext uri="{FF2B5EF4-FFF2-40B4-BE49-F238E27FC236}">
                    <a16:creationId xmlns:a16="http://schemas.microsoft.com/office/drawing/2014/main" id="{A622640B-B262-3A41-9BF1-63B1969B3D3A}"/>
                  </a:ext>
                </a:extLst>
              </p:cNvPr>
              <p:cNvSpPr/>
              <p:nvPr/>
            </p:nvSpPr>
            <p:spPr bwMode="auto">
              <a:xfrm>
                <a:off x="-930962" y="571483"/>
                <a:ext cx="457200" cy="457200"/>
              </a:xfrm>
              <a:prstGeom prst="rect">
                <a:avLst/>
              </a:prstGeom>
              <a:solidFill>
                <a:srgbClr val="7C699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B124</a:t>
                </a:r>
              </a:p>
              <a:p>
                <a:pPr algn="ctr"/>
                <a:r>
                  <a:rPr lang="en-US" sz="800" dirty="0">
                    <a:solidFill>
                      <a:srgbClr val="FFFFFF"/>
                    </a:solidFill>
                    <a:cs typeface="Arial" panose="020B0604020202020204" pitchFamily="34" charset="0"/>
                  </a:rPr>
                  <a:t>G105 </a:t>
                </a:r>
              </a:p>
              <a:p>
                <a:pPr algn="ctr"/>
                <a:r>
                  <a:rPr lang="en-US" sz="800" dirty="0">
                    <a:solidFill>
                      <a:srgbClr val="FFFFFF"/>
                    </a:solidFill>
                    <a:cs typeface="Arial" panose="020B0604020202020204" pitchFamily="34" charset="0"/>
                  </a:rPr>
                  <a:t>B146</a:t>
                </a:r>
              </a:p>
            </p:txBody>
          </p:sp>
          <p:sp>
            <p:nvSpPr>
              <p:cNvPr id="51" name="Rectangle 50">
                <a:extLst>
                  <a:ext uri="{FF2B5EF4-FFF2-40B4-BE49-F238E27FC236}">
                    <a16:creationId xmlns:a16="http://schemas.microsoft.com/office/drawing/2014/main" id="{1D931D41-520C-A646-B49F-3E9743D2420E}"/>
                  </a:ext>
                </a:extLst>
              </p:cNvPr>
              <p:cNvSpPr/>
              <p:nvPr/>
            </p:nvSpPr>
            <p:spPr bwMode="auto">
              <a:xfrm>
                <a:off x="-930962" y="1170444"/>
                <a:ext cx="457200" cy="457200"/>
              </a:xfrm>
              <a:prstGeom prst="rect">
                <a:avLst/>
              </a:prstGeom>
              <a:solidFill>
                <a:srgbClr val="AFAB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R175</a:t>
                </a:r>
              </a:p>
              <a:p>
                <a:pPr algn="ctr"/>
                <a:r>
                  <a:rPr lang="en-US" sz="800" dirty="0">
                    <a:solidFill>
                      <a:srgbClr val="FFFFFF"/>
                    </a:solidFill>
                    <a:cs typeface="Arial" panose="020B0604020202020204" pitchFamily="34" charset="0"/>
                  </a:rPr>
                  <a:t>G171 </a:t>
                </a:r>
              </a:p>
              <a:p>
                <a:pPr algn="ctr"/>
                <a:r>
                  <a:rPr lang="en-US" sz="800" dirty="0">
                    <a:solidFill>
                      <a:srgbClr val="FFFFFF"/>
                    </a:solidFill>
                    <a:cs typeface="Arial" panose="020B0604020202020204" pitchFamily="34" charset="0"/>
                  </a:rPr>
                  <a:t>B201</a:t>
                </a:r>
              </a:p>
            </p:txBody>
          </p:sp>
          <p:sp>
            <p:nvSpPr>
              <p:cNvPr id="52" name="Rectangle 51">
                <a:extLst>
                  <a:ext uri="{FF2B5EF4-FFF2-40B4-BE49-F238E27FC236}">
                    <a16:creationId xmlns:a16="http://schemas.microsoft.com/office/drawing/2014/main" id="{9A9F4F97-3D2D-2748-A9ED-9C986294A09A}"/>
                  </a:ext>
                </a:extLst>
              </p:cNvPr>
              <p:cNvSpPr/>
              <p:nvPr/>
            </p:nvSpPr>
            <p:spPr bwMode="auto">
              <a:xfrm>
                <a:off x="-930962" y="1769405"/>
                <a:ext cx="457200" cy="457200"/>
              </a:xfrm>
              <a:prstGeom prst="rect">
                <a:avLst/>
              </a:prstGeom>
              <a:solidFill>
                <a:srgbClr val="C9C9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R201</a:t>
                </a:r>
              </a:p>
              <a:p>
                <a:pPr algn="ctr"/>
                <a:r>
                  <a:rPr lang="en-US" sz="800" dirty="0">
                    <a:solidFill>
                      <a:srgbClr val="464646"/>
                    </a:solidFill>
                    <a:cs typeface="Arial" panose="020B0604020202020204" pitchFamily="34" charset="0"/>
                  </a:rPr>
                  <a:t>G201</a:t>
                </a:r>
              </a:p>
              <a:p>
                <a:pPr algn="ctr"/>
                <a:r>
                  <a:rPr lang="en-US" sz="800" dirty="0">
                    <a:solidFill>
                      <a:srgbClr val="464646"/>
                    </a:solidFill>
                    <a:cs typeface="Arial" panose="020B0604020202020204" pitchFamily="34" charset="0"/>
                  </a:rPr>
                  <a:t>B201</a:t>
                </a:r>
              </a:p>
            </p:txBody>
          </p:sp>
          <p:sp>
            <p:nvSpPr>
              <p:cNvPr id="53" name="Rectangle 52">
                <a:extLst>
                  <a:ext uri="{FF2B5EF4-FFF2-40B4-BE49-F238E27FC236}">
                    <a16:creationId xmlns:a16="http://schemas.microsoft.com/office/drawing/2014/main" id="{921FF9FF-2C07-2F41-8D30-B711F88A839F}"/>
                  </a:ext>
                </a:extLst>
              </p:cNvPr>
              <p:cNvSpPr/>
              <p:nvPr/>
            </p:nvSpPr>
            <p:spPr bwMode="auto">
              <a:xfrm>
                <a:off x="-930962" y="4224350"/>
                <a:ext cx="457200" cy="457200"/>
              </a:xfrm>
              <a:prstGeom prst="rect">
                <a:avLst/>
              </a:prstGeom>
              <a:solidFill>
                <a:srgbClr val="FF000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R255 </a:t>
                </a:r>
              </a:p>
              <a:p>
                <a:pPr algn="ctr"/>
                <a:r>
                  <a:rPr lang="en-US" sz="800" dirty="0">
                    <a:solidFill>
                      <a:srgbClr val="FFFFFF"/>
                    </a:solidFill>
                    <a:cs typeface="Arial" panose="020B0604020202020204" pitchFamily="34" charset="0"/>
                  </a:rPr>
                  <a:t>G0 </a:t>
                </a:r>
              </a:p>
              <a:p>
                <a:pPr algn="ctr"/>
                <a:r>
                  <a:rPr lang="en-US" sz="800" dirty="0">
                    <a:solidFill>
                      <a:srgbClr val="FFFFFF"/>
                    </a:solidFill>
                    <a:cs typeface="Arial" panose="020B0604020202020204" pitchFamily="34" charset="0"/>
                  </a:rPr>
                  <a:t>B0</a:t>
                </a:r>
              </a:p>
            </p:txBody>
          </p:sp>
          <p:sp>
            <p:nvSpPr>
              <p:cNvPr id="54" name="Rectangle 53">
                <a:extLst>
                  <a:ext uri="{FF2B5EF4-FFF2-40B4-BE49-F238E27FC236}">
                    <a16:creationId xmlns:a16="http://schemas.microsoft.com/office/drawing/2014/main" id="{4BD52000-F783-C14D-B1E5-C052D700E1F9}"/>
                  </a:ext>
                </a:extLst>
              </p:cNvPr>
              <p:cNvSpPr/>
              <p:nvPr/>
            </p:nvSpPr>
            <p:spPr bwMode="auto">
              <a:xfrm>
                <a:off x="-930962" y="5414628"/>
                <a:ext cx="457200" cy="457200"/>
              </a:xfrm>
              <a:prstGeom prst="rect">
                <a:avLst/>
              </a:prstGeom>
              <a:solidFill>
                <a:srgbClr val="46464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 70</a:t>
                </a:r>
              </a:p>
              <a:p>
                <a:pPr algn="ctr"/>
                <a:r>
                  <a:rPr lang="en-US" sz="800" dirty="0">
                    <a:solidFill>
                      <a:srgbClr val="FFFFFF"/>
                    </a:solidFill>
                    <a:cs typeface="Arial" panose="020B0604020202020204" pitchFamily="34" charset="0"/>
                  </a:rPr>
                  <a:t>G 70</a:t>
                </a:r>
              </a:p>
              <a:p>
                <a:pPr algn="ctr"/>
                <a:r>
                  <a:rPr lang="en-US" sz="800" dirty="0">
                    <a:solidFill>
                      <a:srgbClr val="FFFFFF"/>
                    </a:solidFill>
                    <a:cs typeface="Arial" panose="020B0604020202020204" pitchFamily="34" charset="0"/>
                  </a:rPr>
                  <a:t>B 70</a:t>
                </a:r>
              </a:p>
            </p:txBody>
          </p:sp>
          <p:sp>
            <p:nvSpPr>
              <p:cNvPr id="55" name="Rectangle 54">
                <a:extLst>
                  <a:ext uri="{FF2B5EF4-FFF2-40B4-BE49-F238E27FC236}">
                    <a16:creationId xmlns:a16="http://schemas.microsoft.com/office/drawing/2014/main" id="{DB5279C4-B032-FE4F-AB8D-0749A0CD267A}"/>
                  </a:ext>
                </a:extLst>
              </p:cNvPr>
              <p:cNvSpPr/>
              <p:nvPr/>
            </p:nvSpPr>
            <p:spPr bwMode="auto">
              <a:xfrm>
                <a:off x="-930962" y="6013588"/>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56" name="Rectangle 55">
                <a:extLst>
                  <a:ext uri="{FF2B5EF4-FFF2-40B4-BE49-F238E27FC236}">
                    <a16:creationId xmlns:a16="http://schemas.microsoft.com/office/drawing/2014/main" id="{789A2A0B-E97A-0940-ADD8-83FE287308AD}"/>
                  </a:ext>
                </a:extLst>
              </p:cNvPr>
              <p:cNvSpPr/>
              <p:nvPr/>
            </p:nvSpPr>
            <p:spPr bwMode="auto">
              <a:xfrm>
                <a:off x="-930962" y="2376012"/>
                <a:ext cx="457200" cy="457200"/>
              </a:xfrm>
              <a:prstGeom prst="rect">
                <a:avLst/>
              </a:prstGeom>
              <a:solidFill>
                <a:srgbClr val="A8A8A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R168 G168 </a:t>
                </a:r>
              </a:p>
              <a:p>
                <a:pPr algn="ctr"/>
                <a:r>
                  <a:rPr lang="en-US" sz="800" dirty="0">
                    <a:solidFill>
                      <a:srgbClr val="FFFFFF"/>
                    </a:solidFill>
                    <a:cs typeface="Arial" panose="020B0604020202020204" pitchFamily="34" charset="0"/>
                  </a:rPr>
                  <a:t>B168</a:t>
                </a:r>
              </a:p>
            </p:txBody>
          </p:sp>
          <p:sp>
            <p:nvSpPr>
              <p:cNvPr id="57" name="Rectangle 56">
                <a:extLst>
                  <a:ext uri="{FF2B5EF4-FFF2-40B4-BE49-F238E27FC236}">
                    <a16:creationId xmlns:a16="http://schemas.microsoft.com/office/drawing/2014/main" id="{FD49BE2A-66F4-D04A-9932-F3656F720516}"/>
                  </a:ext>
                </a:extLst>
              </p:cNvPr>
              <p:cNvSpPr/>
              <p:nvPr/>
            </p:nvSpPr>
            <p:spPr bwMode="auto">
              <a:xfrm>
                <a:off x="-930962" y="2974972"/>
                <a:ext cx="457200" cy="457200"/>
              </a:xfrm>
              <a:prstGeom prst="rect">
                <a:avLst/>
              </a:prstGeom>
              <a:solidFill>
                <a:srgbClr val="70707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R112 </a:t>
                </a:r>
              </a:p>
              <a:p>
                <a:pPr algn="ctr"/>
                <a:r>
                  <a:rPr lang="en-US" sz="800" dirty="0">
                    <a:solidFill>
                      <a:srgbClr val="FFFFFF"/>
                    </a:solidFill>
                    <a:cs typeface="Arial" panose="020B0604020202020204" pitchFamily="34" charset="0"/>
                  </a:rPr>
                  <a:t>G112 B112</a:t>
                </a:r>
              </a:p>
            </p:txBody>
          </p:sp>
          <p:sp>
            <p:nvSpPr>
              <p:cNvPr id="58" name="Rectangle 57">
                <a:extLst>
                  <a:ext uri="{FF2B5EF4-FFF2-40B4-BE49-F238E27FC236}">
                    <a16:creationId xmlns:a16="http://schemas.microsoft.com/office/drawing/2014/main" id="{92C76C27-9605-5D4D-8C57-71E30A4B5685}"/>
                  </a:ext>
                </a:extLst>
              </p:cNvPr>
              <p:cNvSpPr/>
              <p:nvPr/>
            </p:nvSpPr>
            <p:spPr bwMode="auto">
              <a:xfrm>
                <a:off x="-929899" y="4815667"/>
                <a:ext cx="457200" cy="457200"/>
              </a:xfrm>
              <a:prstGeom prst="rect">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R0 G176 B80</a:t>
                </a:r>
              </a:p>
            </p:txBody>
          </p:sp>
          <p:sp>
            <p:nvSpPr>
              <p:cNvPr id="59" name="Rectangle 58">
                <a:extLst>
                  <a:ext uri="{FF2B5EF4-FFF2-40B4-BE49-F238E27FC236}">
                    <a16:creationId xmlns:a16="http://schemas.microsoft.com/office/drawing/2014/main" id="{61AF4B8F-E581-1948-96C6-ECFFF2C83181}"/>
                  </a:ext>
                </a:extLst>
              </p:cNvPr>
              <p:cNvSpPr/>
              <p:nvPr/>
            </p:nvSpPr>
            <p:spPr bwMode="auto">
              <a:xfrm rot="16200000">
                <a:off x="-1460994" y="-27482"/>
                <a:ext cx="457201" cy="457200"/>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MAIN COLOR</a:t>
                </a:r>
              </a:p>
            </p:txBody>
          </p:sp>
          <p:sp>
            <p:nvSpPr>
              <p:cNvPr id="60" name="Rectangle 59">
                <a:extLst>
                  <a:ext uri="{FF2B5EF4-FFF2-40B4-BE49-F238E27FC236}">
                    <a16:creationId xmlns:a16="http://schemas.microsoft.com/office/drawing/2014/main" id="{737104C5-33A4-4541-AF85-8F62C80BC504}"/>
                  </a:ext>
                </a:extLst>
              </p:cNvPr>
              <p:cNvSpPr/>
              <p:nvPr/>
            </p:nvSpPr>
            <p:spPr bwMode="auto">
              <a:xfrm rot="16200000">
                <a:off x="-2826057" y="2247650"/>
                <a:ext cx="3498430"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SECONDARY PALETTE: ACCENT COLORS</a:t>
                </a:r>
              </a:p>
            </p:txBody>
          </p:sp>
          <p:sp>
            <p:nvSpPr>
              <p:cNvPr id="61" name="Rectangle 60">
                <a:extLst>
                  <a:ext uri="{FF2B5EF4-FFF2-40B4-BE49-F238E27FC236}">
                    <a16:creationId xmlns:a16="http://schemas.microsoft.com/office/drawing/2014/main" id="{AEBE8384-EE6C-A24C-AB72-1F32499051BF}"/>
                  </a:ext>
                </a:extLst>
              </p:cNvPr>
              <p:cNvSpPr/>
              <p:nvPr/>
            </p:nvSpPr>
            <p:spPr bwMode="auto">
              <a:xfrm rot="16200000">
                <a:off x="-1604923" y="58696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TEXT COLORS</a:t>
                </a:r>
              </a:p>
            </p:txBody>
          </p:sp>
        </p:grpSp>
        <p:sp>
          <p:nvSpPr>
            <p:cNvPr id="42" name="Rectangle 41">
              <a:extLst>
                <a:ext uri="{FF2B5EF4-FFF2-40B4-BE49-F238E27FC236}">
                  <a16:creationId xmlns:a16="http://schemas.microsoft.com/office/drawing/2014/main" id="{7F1329AF-9CD6-C648-817B-73621CF49312}"/>
                </a:ext>
              </a:extLst>
            </p:cNvPr>
            <p:cNvSpPr/>
            <p:nvPr/>
          </p:nvSpPr>
          <p:spPr bwMode="auto">
            <a:xfrm rot="16200000">
              <a:off x="-1463595" y="4513011"/>
              <a:ext cx="1056163" cy="457201"/>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SPECIFIC FOR MARKET FLUCTUATIONS ONLY</a:t>
              </a:r>
            </a:p>
          </p:txBody>
        </p:sp>
        <p:sp>
          <p:nvSpPr>
            <p:cNvPr id="43" name="Rectangle 42">
              <a:extLst>
                <a:ext uri="{FF2B5EF4-FFF2-40B4-BE49-F238E27FC236}">
                  <a16:creationId xmlns:a16="http://schemas.microsoft.com/office/drawing/2014/main" id="{CA411D38-6501-AD4A-B2E3-E9002B72F0EF}"/>
                </a:ext>
              </a:extLst>
            </p:cNvPr>
            <p:cNvSpPr/>
            <p:nvPr/>
          </p:nvSpPr>
          <p:spPr bwMode="auto">
            <a:xfrm>
              <a:off x="-637079" y="3609541"/>
              <a:ext cx="457200" cy="457200"/>
            </a:xfrm>
            <a:prstGeom prst="rect">
              <a:avLst/>
            </a:prstGeom>
            <a:solidFill>
              <a:srgbClr val="B0E0E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R176 </a:t>
              </a:r>
            </a:p>
            <a:p>
              <a:pPr algn="ctr"/>
              <a:r>
                <a:rPr lang="en-US" sz="800" dirty="0">
                  <a:solidFill>
                    <a:srgbClr val="464646"/>
                  </a:solidFill>
                  <a:cs typeface="Arial" panose="020B0604020202020204" pitchFamily="34" charset="0"/>
                </a:rPr>
                <a:t>G224 B226</a:t>
              </a:r>
            </a:p>
          </p:txBody>
        </p:sp>
        <p:sp>
          <p:nvSpPr>
            <p:cNvPr id="44" name="Rectangle 43">
              <a:extLst>
                <a:ext uri="{FF2B5EF4-FFF2-40B4-BE49-F238E27FC236}">
                  <a16:creationId xmlns:a16="http://schemas.microsoft.com/office/drawing/2014/main" id="{68C376E8-DA05-CA4C-A158-C2882F380553}"/>
                </a:ext>
              </a:extLst>
            </p:cNvPr>
            <p:cNvSpPr/>
            <p:nvPr/>
          </p:nvSpPr>
          <p:spPr bwMode="auto">
            <a:xfrm>
              <a:off x="-1395773" y="1786087"/>
              <a:ext cx="457200" cy="457200"/>
            </a:xfrm>
            <a:prstGeom prst="rect">
              <a:avLst/>
            </a:prstGeom>
            <a:solidFill>
              <a:srgbClr val="FBB74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B251</a:t>
              </a:r>
            </a:p>
            <a:p>
              <a:pPr algn="ctr"/>
              <a:r>
                <a:rPr lang="en-US" sz="800" dirty="0">
                  <a:solidFill>
                    <a:srgbClr val="FFFFFF"/>
                  </a:solidFill>
                  <a:cs typeface="Arial" panose="020B0604020202020204" pitchFamily="34" charset="0"/>
                </a:rPr>
                <a:t>G183 </a:t>
              </a:r>
            </a:p>
            <a:p>
              <a:pPr algn="ctr"/>
              <a:r>
                <a:rPr lang="en-US" sz="800" dirty="0">
                  <a:solidFill>
                    <a:srgbClr val="FFFFFF"/>
                  </a:solidFill>
                  <a:cs typeface="Arial" panose="020B0604020202020204" pitchFamily="34" charset="0"/>
                </a:rPr>
                <a:t>B76</a:t>
              </a:r>
            </a:p>
          </p:txBody>
        </p:sp>
        <p:sp>
          <p:nvSpPr>
            <p:cNvPr id="45" name="Rectangle 44">
              <a:extLst>
                <a:ext uri="{FF2B5EF4-FFF2-40B4-BE49-F238E27FC236}">
                  <a16:creationId xmlns:a16="http://schemas.microsoft.com/office/drawing/2014/main" id="{2798ED0F-2E22-1E4A-A8FE-B003142308E7}"/>
                </a:ext>
              </a:extLst>
            </p:cNvPr>
            <p:cNvSpPr/>
            <p:nvPr/>
          </p:nvSpPr>
          <p:spPr bwMode="auto">
            <a:xfrm>
              <a:off x="-1395773" y="2385048"/>
              <a:ext cx="457200" cy="457200"/>
            </a:xfrm>
            <a:prstGeom prst="rect">
              <a:avLst/>
            </a:prstGeom>
            <a:solidFill>
              <a:srgbClr val="7CB07A"/>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R124</a:t>
              </a:r>
            </a:p>
            <a:p>
              <a:pPr algn="ctr"/>
              <a:r>
                <a:rPr lang="en-US" sz="800" dirty="0">
                  <a:solidFill>
                    <a:srgbClr val="FFFFFF"/>
                  </a:solidFill>
                  <a:cs typeface="Arial" panose="020B0604020202020204" pitchFamily="34" charset="0"/>
                </a:rPr>
                <a:t>G176 </a:t>
              </a:r>
            </a:p>
            <a:p>
              <a:pPr algn="ctr"/>
              <a:r>
                <a:rPr lang="en-US" sz="800" dirty="0">
                  <a:solidFill>
                    <a:srgbClr val="FFFFFF"/>
                  </a:solidFill>
                  <a:cs typeface="Arial" panose="020B0604020202020204" pitchFamily="34" charset="0"/>
                </a:rPr>
                <a:t>B122</a:t>
              </a:r>
            </a:p>
          </p:txBody>
        </p:sp>
        <p:sp>
          <p:nvSpPr>
            <p:cNvPr id="46" name="Rectangle 45">
              <a:extLst>
                <a:ext uri="{FF2B5EF4-FFF2-40B4-BE49-F238E27FC236}">
                  <a16:creationId xmlns:a16="http://schemas.microsoft.com/office/drawing/2014/main" id="{EDB2EBC6-9EE2-C24A-A383-E5D9655FD70C}"/>
                </a:ext>
              </a:extLst>
            </p:cNvPr>
            <p:cNvSpPr/>
            <p:nvPr/>
          </p:nvSpPr>
          <p:spPr bwMode="auto">
            <a:xfrm>
              <a:off x="-1395773" y="2984009"/>
              <a:ext cx="457200" cy="457200"/>
            </a:xfrm>
            <a:prstGeom prst="rect">
              <a:avLst/>
            </a:prstGeom>
            <a:solidFill>
              <a:srgbClr val="2B8A8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R43</a:t>
              </a:r>
            </a:p>
            <a:p>
              <a:pPr algn="ctr"/>
              <a:r>
                <a:rPr lang="en-US" sz="800" dirty="0">
                  <a:solidFill>
                    <a:srgbClr val="FFFFFF"/>
                  </a:solidFill>
                  <a:cs typeface="Arial" panose="020B0604020202020204" pitchFamily="34" charset="0"/>
                </a:rPr>
                <a:t>G138</a:t>
              </a:r>
            </a:p>
            <a:p>
              <a:pPr algn="ctr"/>
              <a:r>
                <a:rPr lang="en-US" sz="800" dirty="0">
                  <a:solidFill>
                    <a:srgbClr val="FFFFFF"/>
                  </a:solidFill>
                  <a:cs typeface="Arial" panose="020B0604020202020204" pitchFamily="34" charset="0"/>
                </a:rPr>
                <a:t>B140</a:t>
              </a:r>
            </a:p>
          </p:txBody>
        </p:sp>
        <p:sp>
          <p:nvSpPr>
            <p:cNvPr id="47" name="Rectangle 46">
              <a:extLst>
                <a:ext uri="{FF2B5EF4-FFF2-40B4-BE49-F238E27FC236}">
                  <a16:creationId xmlns:a16="http://schemas.microsoft.com/office/drawing/2014/main" id="{89D7A65C-0488-DE43-BC82-B7F3C00A6107}"/>
                </a:ext>
              </a:extLst>
            </p:cNvPr>
            <p:cNvSpPr/>
            <p:nvPr/>
          </p:nvSpPr>
          <p:spPr bwMode="auto">
            <a:xfrm>
              <a:off x="-1395773" y="3590616"/>
              <a:ext cx="457200" cy="457200"/>
            </a:xfrm>
            <a:prstGeom prst="rect">
              <a:avLst/>
            </a:prstGeom>
            <a:solidFill>
              <a:srgbClr val="68A1D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R104 G161 </a:t>
              </a:r>
            </a:p>
            <a:p>
              <a:pPr algn="ctr"/>
              <a:r>
                <a:rPr lang="en-US" sz="800" dirty="0">
                  <a:solidFill>
                    <a:srgbClr val="FFFFFF"/>
                  </a:solidFill>
                  <a:cs typeface="Arial" panose="020B0604020202020204" pitchFamily="34" charset="0"/>
                </a:rPr>
                <a:t>B216</a:t>
              </a:r>
            </a:p>
          </p:txBody>
        </p:sp>
        <p:sp>
          <p:nvSpPr>
            <p:cNvPr id="48" name="Rectangle 47">
              <a:extLst>
                <a:ext uri="{FF2B5EF4-FFF2-40B4-BE49-F238E27FC236}">
                  <a16:creationId xmlns:a16="http://schemas.microsoft.com/office/drawing/2014/main" id="{7313E00F-86B2-0142-9388-7CFDC09F1E2E}"/>
                </a:ext>
              </a:extLst>
            </p:cNvPr>
            <p:cNvSpPr/>
            <p:nvPr/>
          </p:nvSpPr>
          <p:spPr bwMode="auto">
            <a:xfrm rot="16200000">
              <a:off x="-2686311" y="2857697"/>
              <a:ext cx="2261730" cy="118507"/>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FOR DATA VISUALIZATION ONLY</a:t>
              </a:r>
            </a:p>
          </p:txBody>
        </p:sp>
      </p:grpSp>
    </p:spTree>
    <p:extLst>
      <p:ext uri="{BB962C8B-B14F-4D97-AF65-F5344CB8AC3E}">
        <p14:creationId xmlns:p14="http://schemas.microsoft.com/office/powerpoint/2010/main" val="226057185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Content with Caption - full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EFE4027-7380-9C4E-91A3-F8E118F8B2BD}"/>
              </a:ext>
            </a:extLst>
          </p:cNvPr>
          <p:cNvSpPr>
            <a:spLocks noGrp="1"/>
          </p:cNvSpPr>
          <p:nvPr>
            <p:ph type="pic" sz="quarter" idx="39"/>
          </p:nvPr>
        </p:nvSpPr>
        <p:spPr>
          <a:xfrm>
            <a:off x="4514850" y="279133"/>
            <a:ext cx="4345176" cy="5219378"/>
          </a:xfrm>
          <a:solidFill>
            <a:schemeClr val="accent3"/>
          </a:solidFill>
        </p:spPr>
        <p:txBody>
          <a:bodyPr anchor="ctr" anchorCtr="0"/>
          <a:lstStyle>
            <a:lvl1pPr marL="0" indent="0" algn="ctr">
              <a:buNone/>
              <a:defRPr>
                <a:solidFill>
                  <a:schemeClr val="bg1"/>
                </a:solidFill>
              </a:defRPr>
            </a:lvl1pPr>
          </a:lstStyle>
          <a:p>
            <a:r>
              <a:rPr lang="en-US" dirty="0"/>
              <a:t>Click icon to add picture</a:t>
            </a:r>
          </a:p>
        </p:txBody>
      </p:sp>
      <p:sp>
        <p:nvSpPr>
          <p:cNvPr id="8" name="Text Placeholder 2">
            <a:extLst>
              <a:ext uri="{FF2B5EF4-FFF2-40B4-BE49-F238E27FC236}">
                <a16:creationId xmlns:a16="http://schemas.microsoft.com/office/drawing/2014/main" id="{D4D8C3E0-7314-5347-8A9D-173E499FF199}"/>
              </a:ext>
            </a:extLst>
          </p:cNvPr>
          <p:cNvSpPr>
            <a:spLocks noGrp="1"/>
          </p:cNvSpPr>
          <p:nvPr>
            <p:ph type="body" sz="quarter" idx="40" hasCustomPrompt="1"/>
          </p:nvPr>
        </p:nvSpPr>
        <p:spPr>
          <a:xfrm>
            <a:off x="4514850" y="5543283"/>
            <a:ext cx="4343400" cy="365760"/>
          </a:xfrm>
        </p:spPr>
        <p:txBody>
          <a:bodyPr anchor="t" anchorCtr="0">
            <a:normAutofit/>
          </a:bodyPr>
          <a:lstStyle>
            <a:lvl1pPr marL="0" indent="0">
              <a:buNone/>
              <a:defRPr sz="675"/>
            </a:lvl1pPr>
            <a:lvl2pPr marL="238125" indent="0">
              <a:buNone/>
              <a:defRPr sz="675"/>
            </a:lvl2pPr>
            <a:lvl3pPr marL="369094" indent="0">
              <a:buNone/>
              <a:defRPr sz="675"/>
            </a:lvl3pPr>
            <a:lvl4pPr marL="571500" indent="0">
              <a:buNone/>
              <a:defRPr sz="675"/>
            </a:lvl4pPr>
            <a:lvl5pPr marL="738188" indent="0">
              <a:buNone/>
              <a:defRPr sz="675"/>
            </a:lvl5pPr>
          </a:lstStyle>
          <a:p>
            <a:pPr lvl="0"/>
            <a:r>
              <a:rPr lang="en-US" dirty="0"/>
              <a:t>Caption</a:t>
            </a:r>
          </a:p>
        </p:txBody>
      </p:sp>
      <p:sp>
        <p:nvSpPr>
          <p:cNvPr id="2" name="Title 1">
            <a:extLst>
              <a:ext uri="{FF2B5EF4-FFF2-40B4-BE49-F238E27FC236}">
                <a16:creationId xmlns:a16="http://schemas.microsoft.com/office/drawing/2014/main" id="{880717EA-67C2-B34C-9E65-614E19674692}"/>
              </a:ext>
            </a:extLst>
          </p:cNvPr>
          <p:cNvSpPr>
            <a:spLocks noGrp="1"/>
          </p:cNvSpPr>
          <p:nvPr>
            <p:ph type="title"/>
          </p:nvPr>
        </p:nvSpPr>
        <p:spPr>
          <a:xfrm>
            <a:off x="273238" y="283009"/>
            <a:ext cx="4144719" cy="274320"/>
          </a:xfrm>
        </p:spPr>
        <p:txBody>
          <a:bodyPr/>
          <a:lstStyle/>
          <a:p>
            <a:r>
              <a:rPr lang="en-US"/>
              <a:t>Click to edit Master title style</a:t>
            </a:r>
          </a:p>
        </p:txBody>
      </p:sp>
      <p:sp>
        <p:nvSpPr>
          <p:cNvPr id="10" name="Text Placeholder 5">
            <a:extLst>
              <a:ext uri="{FF2B5EF4-FFF2-40B4-BE49-F238E27FC236}">
                <a16:creationId xmlns:a16="http://schemas.microsoft.com/office/drawing/2014/main" id="{561F3313-E1FC-1241-9265-3098FB867BB9}"/>
              </a:ext>
            </a:extLst>
          </p:cNvPr>
          <p:cNvSpPr>
            <a:spLocks noGrp="1"/>
          </p:cNvSpPr>
          <p:nvPr>
            <p:ph type="body" sz="quarter" idx="38" hasCustomPrompt="1"/>
          </p:nvPr>
        </p:nvSpPr>
        <p:spPr>
          <a:xfrm>
            <a:off x="274320" y="631301"/>
            <a:ext cx="4143676"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2" name="Straight Connector 11">
            <a:extLst>
              <a:ext uri="{FF2B5EF4-FFF2-40B4-BE49-F238E27FC236}">
                <a16:creationId xmlns:a16="http://schemas.microsoft.com/office/drawing/2014/main" id="{71114EC6-D3F5-7541-B5C7-E05228F45E0B}"/>
              </a:ext>
            </a:extLst>
          </p:cNvPr>
          <p:cNvCxnSpPr>
            <a:cxnSpLocks/>
          </p:cNvCxnSpPr>
          <p:nvPr/>
        </p:nvCxnSpPr>
        <p:spPr>
          <a:xfrm>
            <a:off x="274320" y="1140737"/>
            <a:ext cx="4142232"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2031E89D-4D9E-6B4F-B160-474751850AC1}"/>
              </a:ext>
            </a:extLst>
          </p:cNvPr>
          <p:cNvSpPr>
            <a:spLocks noGrp="1"/>
          </p:cNvSpPr>
          <p:nvPr>
            <p:ph type="body" sz="quarter" idx="43"/>
          </p:nvPr>
        </p:nvSpPr>
        <p:spPr>
          <a:xfrm>
            <a:off x="275035" y="1181595"/>
            <a:ext cx="4133850" cy="47274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10">
            <a:extLst>
              <a:ext uri="{FF2B5EF4-FFF2-40B4-BE49-F238E27FC236}">
                <a16:creationId xmlns:a16="http://schemas.microsoft.com/office/drawing/2014/main" id="{56257927-3212-8944-9A42-7310282E984A}"/>
              </a:ext>
            </a:extLst>
          </p:cNvPr>
          <p:cNvSpPr>
            <a:spLocks noGrp="1"/>
          </p:cNvSpPr>
          <p:nvPr>
            <p:ph type="ftr" sz="quarter" idx="44"/>
          </p:nvPr>
        </p:nvSpPr>
        <p:spPr/>
        <p:txBody>
          <a:bodyPr/>
          <a:lstStyle/>
          <a:p>
            <a:endParaRPr lang="en-US" dirty="0">
              <a:solidFill>
                <a:srgbClr val="464646"/>
              </a:solidFill>
            </a:endParaRPr>
          </a:p>
        </p:txBody>
      </p:sp>
      <p:sp>
        <p:nvSpPr>
          <p:cNvPr id="13" name="Slide Number Placeholder 12">
            <a:extLst>
              <a:ext uri="{FF2B5EF4-FFF2-40B4-BE49-F238E27FC236}">
                <a16:creationId xmlns:a16="http://schemas.microsoft.com/office/drawing/2014/main" id="{EDFF9F7E-A6F9-AD47-93A0-5F2A26C1B9D3}"/>
              </a:ext>
            </a:extLst>
          </p:cNvPr>
          <p:cNvSpPr>
            <a:spLocks noGrp="1"/>
          </p:cNvSpPr>
          <p:nvPr>
            <p:ph type="sldNum" sz="quarter" idx="45"/>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4181787264"/>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17EA-67C2-B34C-9E65-614E19674692}"/>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B9460433-74C1-F344-BCF2-2784754CFC23}"/>
              </a:ext>
            </a:extLst>
          </p:cNvPr>
          <p:cNvSpPr>
            <a:spLocks noGrp="1"/>
          </p:cNvSpPr>
          <p:nvPr>
            <p:ph type="ftr" sz="quarter" idx="41"/>
          </p:nvPr>
        </p:nvSpPr>
        <p:spPr/>
        <p:txBody>
          <a:bodyPr/>
          <a:lstStyle/>
          <a:p>
            <a:endParaRPr lang="en-US" dirty="0">
              <a:solidFill>
                <a:srgbClr val="464646"/>
              </a:solidFill>
            </a:endParaRPr>
          </a:p>
        </p:txBody>
      </p:sp>
      <p:sp>
        <p:nvSpPr>
          <p:cNvPr id="5" name="Slide Number Placeholder 4">
            <a:extLst>
              <a:ext uri="{FF2B5EF4-FFF2-40B4-BE49-F238E27FC236}">
                <a16:creationId xmlns:a16="http://schemas.microsoft.com/office/drawing/2014/main" id="{953E7786-575E-A14B-9EE4-EA769BCE1250}"/>
              </a:ext>
            </a:extLst>
          </p:cNvPr>
          <p:cNvSpPr>
            <a:spLocks noGrp="1"/>
          </p:cNvSpPr>
          <p:nvPr>
            <p:ph type="sldNum" sz="quarter" idx="42"/>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0" name="Text Placeholder 5">
            <a:extLst>
              <a:ext uri="{FF2B5EF4-FFF2-40B4-BE49-F238E27FC236}">
                <a16:creationId xmlns:a16="http://schemas.microsoft.com/office/drawing/2014/main" id="{561F3313-E1FC-1241-9265-3098FB867BB9}"/>
              </a:ext>
            </a:extLst>
          </p:cNvPr>
          <p:cNvSpPr>
            <a:spLocks noGrp="1"/>
          </p:cNvSpPr>
          <p:nvPr>
            <p:ph type="body" sz="quarter" idx="38" hasCustomPrompt="1"/>
          </p:nvPr>
        </p:nvSpPr>
        <p:spPr>
          <a:xfrm>
            <a:off x="274320" y="631301"/>
            <a:ext cx="8595360" cy="461665"/>
          </a:xfrm>
        </p:spPr>
        <p:txBody>
          <a:bodyPr>
            <a:noAutofit/>
          </a:bodyPr>
          <a:lstStyle>
            <a:lvl1pPr marL="0" indent="0">
              <a:spcBef>
                <a:spcPts val="0"/>
              </a:spcBef>
              <a:buFontTx/>
              <a:buNone/>
              <a:defRPr sz="1500" b="0" i="0">
                <a:solidFill>
                  <a:schemeClr val="accent3"/>
                </a:solidFill>
                <a:latin typeface="+mn-lt"/>
                <a:cs typeface="Arial" panose="020B0604020202020204" pitchFamily="34" charset="0"/>
              </a:defRPr>
            </a:lvl1pPr>
          </a:lstStyle>
          <a:p>
            <a:pPr lvl="0"/>
            <a:r>
              <a:rPr lang="en-GB" dirty="0"/>
              <a:t>Line one</a:t>
            </a:r>
          </a:p>
          <a:p>
            <a:pPr lvl="0"/>
            <a:r>
              <a:rPr lang="en-GB" dirty="0"/>
              <a:t>Line two</a:t>
            </a:r>
          </a:p>
        </p:txBody>
      </p:sp>
      <p:cxnSp>
        <p:nvCxnSpPr>
          <p:cNvPr id="12" name="Straight Connector 11">
            <a:extLst>
              <a:ext uri="{FF2B5EF4-FFF2-40B4-BE49-F238E27FC236}">
                <a16:creationId xmlns:a16="http://schemas.microsoft.com/office/drawing/2014/main" id="{71114EC6-D3F5-7541-B5C7-E05228F45E0B}"/>
              </a:ext>
            </a:extLst>
          </p:cNvPr>
          <p:cNvCxnSpPr>
            <a:cxnSpLocks/>
          </p:cNvCxnSpPr>
          <p:nvPr/>
        </p:nvCxnSpPr>
        <p:spPr>
          <a:xfrm>
            <a:off x="274320" y="1140737"/>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Picture Placeholder 3">
            <a:extLst>
              <a:ext uri="{FF2B5EF4-FFF2-40B4-BE49-F238E27FC236}">
                <a16:creationId xmlns:a16="http://schemas.microsoft.com/office/drawing/2014/main" id="{CB08FB13-30E1-DC4C-8BE9-659E6A5933C9}"/>
              </a:ext>
            </a:extLst>
          </p:cNvPr>
          <p:cNvSpPr>
            <a:spLocks noGrp="1"/>
          </p:cNvSpPr>
          <p:nvPr>
            <p:ph type="pic" sz="quarter" idx="39"/>
          </p:nvPr>
        </p:nvSpPr>
        <p:spPr>
          <a:xfrm>
            <a:off x="274320" y="1181595"/>
            <a:ext cx="8595360" cy="4316916"/>
          </a:xfrm>
          <a:solidFill>
            <a:schemeClr val="accent3"/>
          </a:solidFill>
        </p:spPr>
        <p:txBody>
          <a:bodyPr anchor="ctr" anchorCtr="0"/>
          <a:lstStyle>
            <a:lvl1pPr marL="0" indent="0" algn="ctr">
              <a:buNone/>
              <a:defRPr>
                <a:solidFill>
                  <a:schemeClr val="bg1"/>
                </a:solidFill>
              </a:defRPr>
            </a:lvl1pPr>
          </a:lstStyle>
          <a:p>
            <a:r>
              <a:rPr lang="en-US" dirty="0"/>
              <a:t>Click icon to add picture</a:t>
            </a:r>
          </a:p>
        </p:txBody>
      </p:sp>
      <p:sp>
        <p:nvSpPr>
          <p:cNvPr id="11" name="Text Placeholder 2">
            <a:extLst>
              <a:ext uri="{FF2B5EF4-FFF2-40B4-BE49-F238E27FC236}">
                <a16:creationId xmlns:a16="http://schemas.microsoft.com/office/drawing/2014/main" id="{820ACFBF-0113-4D4B-99E2-54ACB8E1CBF9}"/>
              </a:ext>
            </a:extLst>
          </p:cNvPr>
          <p:cNvSpPr>
            <a:spLocks noGrp="1"/>
          </p:cNvSpPr>
          <p:nvPr>
            <p:ph type="body" sz="quarter" idx="40" hasCustomPrompt="1"/>
          </p:nvPr>
        </p:nvSpPr>
        <p:spPr>
          <a:xfrm>
            <a:off x="274320" y="5547855"/>
            <a:ext cx="8595360" cy="365760"/>
          </a:xfrm>
        </p:spPr>
        <p:txBody>
          <a:bodyPr anchor="t" anchorCtr="0">
            <a:normAutofit/>
          </a:bodyPr>
          <a:lstStyle>
            <a:lvl1pPr marL="0" indent="0">
              <a:buNone/>
              <a:defRPr sz="675"/>
            </a:lvl1pPr>
            <a:lvl2pPr marL="238125" indent="0">
              <a:buNone/>
              <a:defRPr sz="675"/>
            </a:lvl2pPr>
            <a:lvl3pPr marL="369094" indent="0">
              <a:buNone/>
              <a:defRPr sz="675"/>
            </a:lvl3pPr>
            <a:lvl4pPr marL="571500" indent="0">
              <a:buNone/>
              <a:defRPr sz="675"/>
            </a:lvl4pPr>
            <a:lvl5pPr marL="738188" indent="0">
              <a:buNone/>
              <a:defRPr sz="675"/>
            </a:lvl5pPr>
          </a:lstStyle>
          <a:p>
            <a:pPr lvl="0"/>
            <a:r>
              <a:rPr lang="en-US" dirty="0"/>
              <a:t>Caption</a:t>
            </a:r>
          </a:p>
        </p:txBody>
      </p:sp>
    </p:spTree>
    <p:extLst>
      <p:ext uri="{BB962C8B-B14F-4D97-AF65-F5344CB8AC3E}">
        <p14:creationId xmlns:p14="http://schemas.microsoft.com/office/powerpoint/2010/main" val="1178855711"/>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Numbered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4DC1-F2D7-2344-92FC-2AF61924B081}"/>
              </a:ext>
            </a:extLst>
          </p:cNvPr>
          <p:cNvSpPr>
            <a:spLocks noGrp="1"/>
          </p:cNvSpPr>
          <p:nvPr>
            <p:ph type="title"/>
          </p:nvPr>
        </p:nvSpPr>
        <p:spPr/>
        <p:txBody>
          <a:bodyPr/>
          <a:lstStyle/>
          <a:p>
            <a:r>
              <a:rPr lang="en-US"/>
              <a:t>Click to edit Master title style</a:t>
            </a:r>
          </a:p>
        </p:txBody>
      </p:sp>
      <p:sp>
        <p:nvSpPr>
          <p:cNvPr id="5" name="Text Placeholder 5">
            <a:extLst>
              <a:ext uri="{FF2B5EF4-FFF2-40B4-BE49-F238E27FC236}">
                <a16:creationId xmlns:a16="http://schemas.microsoft.com/office/drawing/2014/main" id="{42FD2349-7D23-1047-BD91-BE3480BD8596}"/>
              </a:ext>
            </a:extLst>
          </p:cNvPr>
          <p:cNvSpPr>
            <a:spLocks noGrp="1"/>
          </p:cNvSpPr>
          <p:nvPr>
            <p:ph type="body" sz="quarter" idx="27" hasCustomPrompt="1"/>
          </p:nvPr>
        </p:nvSpPr>
        <p:spPr>
          <a:xfrm>
            <a:off x="278606" y="631301"/>
            <a:ext cx="1104607" cy="936647"/>
          </a:xfrm>
        </p:spPr>
        <p:txBody>
          <a:bodyPr>
            <a:noAutofit/>
          </a:bodyPr>
          <a:lstStyle>
            <a:lvl1pPr marL="0" indent="0">
              <a:spcBef>
                <a:spcPts val="750"/>
              </a:spcBef>
              <a:buClr>
                <a:schemeClr val="accent5"/>
              </a:buClr>
              <a:buFontTx/>
              <a:buNone/>
              <a:tabLst/>
              <a:defRPr sz="6000" b="0" i="0">
                <a:solidFill>
                  <a:schemeClr val="tx2"/>
                </a:solidFill>
                <a:latin typeface="Arial" panose="020B0604020202020204" pitchFamily="34" charset="0"/>
                <a:cs typeface="Arial" panose="020B0604020202020204" pitchFamily="34" charset="0"/>
              </a:defRPr>
            </a:lvl1pPr>
          </a:lstStyle>
          <a:p>
            <a:pPr lvl="0"/>
            <a:r>
              <a:rPr lang="en-US" noProof="0" dirty="0"/>
              <a:t>1</a:t>
            </a:r>
          </a:p>
        </p:txBody>
      </p:sp>
      <p:sp>
        <p:nvSpPr>
          <p:cNvPr id="6" name="Text Placeholder 5">
            <a:extLst>
              <a:ext uri="{FF2B5EF4-FFF2-40B4-BE49-F238E27FC236}">
                <a16:creationId xmlns:a16="http://schemas.microsoft.com/office/drawing/2014/main" id="{23260912-579E-434E-A439-989739C37254}"/>
              </a:ext>
            </a:extLst>
          </p:cNvPr>
          <p:cNvSpPr>
            <a:spLocks noGrp="1"/>
          </p:cNvSpPr>
          <p:nvPr>
            <p:ph type="body" sz="quarter" idx="28" hasCustomPrompt="1"/>
          </p:nvPr>
        </p:nvSpPr>
        <p:spPr>
          <a:xfrm>
            <a:off x="3268578" y="631301"/>
            <a:ext cx="1104607" cy="936647"/>
          </a:xfrm>
        </p:spPr>
        <p:txBody>
          <a:bodyPr>
            <a:noAutofit/>
          </a:bodyPr>
          <a:lstStyle>
            <a:lvl1pPr marL="0" indent="0">
              <a:spcBef>
                <a:spcPts val="750"/>
              </a:spcBef>
              <a:buClr>
                <a:schemeClr val="accent5"/>
              </a:buClr>
              <a:buFontTx/>
              <a:buNone/>
              <a:tabLst/>
              <a:defRPr sz="6000" b="0" i="0">
                <a:solidFill>
                  <a:schemeClr val="tx2"/>
                </a:solidFill>
                <a:latin typeface="Arial" panose="020B0604020202020204" pitchFamily="34" charset="0"/>
                <a:cs typeface="Arial" panose="020B0604020202020204" pitchFamily="34" charset="0"/>
              </a:defRPr>
            </a:lvl1pPr>
          </a:lstStyle>
          <a:p>
            <a:pPr lvl="0"/>
            <a:r>
              <a:rPr lang="en-US" noProof="0" dirty="0"/>
              <a:t>2</a:t>
            </a:r>
          </a:p>
        </p:txBody>
      </p:sp>
      <p:sp>
        <p:nvSpPr>
          <p:cNvPr id="7" name="Text Placeholder 5">
            <a:extLst>
              <a:ext uri="{FF2B5EF4-FFF2-40B4-BE49-F238E27FC236}">
                <a16:creationId xmlns:a16="http://schemas.microsoft.com/office/drawing/2014/main" id="{D144525D-8140-104D-A69E-DF6D39982A38}"/>
              </a:ext>
            </a:extLst>
          </p:cNvPr>
          <p:cNvSpPr>
            <a:spLocks noGrp="1"/>
          </p:cNvSpPr>
          <p:nvPr>
            <p:ph type="body" sz="quarter" idx="29" hasCustomPrompt="1"/>
          </p:nvPr>
        </p:nvSpPr>
        <p:spPr>
          <a:xfrm>
            <a:off x="6262837" y="631301"/>
            <a:ext cx="1104607" cy="936647"/>
          </a:xfrm>
        </p:spPr>
        <p:txBody>
          <a:bodyPr>
            <a:noAutofit/>
          </a:bodyPr>
          <a:lstStyle>
            <a:lvl1pPr marL="0" indent="0">
              <a:spcBef>
                <a:spcPts val="750"/>
              </a:spcBef>
              <a:buClr>
                <a:schemeClr val="accent5"/>
              </a:buClr>
              <a:buFontTx/>
              <a:buNone/>
              <a:tabLst/>
              <a:defRPr sz="6000" b="0" i="0">
                <a:solidFill>
                  <a:schemeClr val="tx2"/>
                </a:solidFill>
                <a:latin typeface="Arial" panose="020B0604020202020204" pitchFamily="34" charset="0"/>
                <a:cs typeface="Arial" panose="020B0604020202020204" pitchFamily="34" charset="0"/>
              </a:defRPr>
            </a:lvl1pPr>
          </a:lstStyle>
          <a:p>
            <a:pPr lvl="0"/>
            <a:r>
              <a:rPr lang="en-US" noProof="0" dirty="0"/>
              <a:t>3</a:t>
            </a:r>
          </a:p>
        </p:txBody>
      </p:sp>
      <p:cxnSp>
        <p:nvCxnSpPr>
          <p:cNvPr id="8" name="Straight Connector 7">
            <a:extLst>
              <a:ext uri="{FF2B5EF4-FFF2-40B4-BE49-F238E27FC236}">
                <a16:creationId xmlns:a16="http://schemas.microsoft.com/office/drawing/2014/main" id="{0529FEBA-D4F9-C34D-B897-D69F263A10F3}"/>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 Placeholder 2">
            <a:extLst>
              <a:ext uri="{FF2B5EF4-FFF2-40B4-BE49-F238E27FC236}">
                <a16:creationId xmlns:a16="http://schemas.microsoft.com/office/drawing/2014/main" id="{7F63E805-FB97-D74A-A8E9-9E54ACF1211F}"/>
              </a:ext>
            </a:extLst>
          </p:cNvPr>
          <p:cNvSpPr>
            <a:spLocks noGrp="1"/>
          </p:cNvSpPr>
          <p:nvPr>
            <p:ph type="body" sz="quarter" idx="37" hasCustomPrompt="1"/>
          </p:nvPr>
        </p:nvSpPr>
        <p:spPr>
          <a:xfrm>
            <a:off x="274320" y="1671715"/>
            <a:ext cx="2606842" cy="4235673"/>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0" name="Text Placeholder 2">
            <a:extLst>
              <a:ext uri="{FF2B5EF4-FFF2-40B4-BE49-F238E27FC236}">
                <a16:creationId xmlns:a16="http://schemas.microsoft.com/office/drawing/2014/main" id="{DDA967B4-D9D3-1E4C-8957-C00B565FD0E1}"/>
              </a:ext>
            </a:extLst>
          </p:cNvPr>
          <p:cNvSpPr>
            <a:spLocks noGrp="1"/>
          </p:cNvSpPr>
          <p:nvPr>
            <p:ph type="body" sz="quarter" idx="38" hasCustomPrompt="1"/>
          </p:nvPr>
        </p:nvSpPr>
        <p:spPr>
          <a:xfrm>
            <a:off x="3268578" y="1671715"/>
            <a:ext cx="2606842" cy="4235673"/>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1" name="Text Placeholder 2">
            <a:extLst>
              <a:ext uri="{FF2B5EF4-FFF2-40B4-BE49-F238E27FC236}">
                <a16:creationId xmlns:a16="http://schemas.microsoft.com/office/drawing/2014/main" id="{CE786BB1-FD9B-0F4A-B59A-3E827E67A0D7}"/>
              </a:ext>
            </a:extLst>
          </p:cNvPr>
          <p:cNvSpPr>
            <a:spLocks noGrp="1"/>
          </p:cNvSpPr>
          <p:nvPr>
            <p:ph type="body" sz="quarter" idx="39" hasCustomPrompt="1"/>
          </p:nvPr>
        </p:nvSpPr>
        <p:spPr>
          <a:xfrm>
            <a:off x="6262837" y="1671715"/>
            <a:ext cx="2606842" cy="4235673"/>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2" name="Footer Placeholder 11">
            <a:extLst>
              <a:ext uri="{FF2B5EF4-FFF2-40B4-BE49-F238E27FC236}">
                <a16:creationId xmlns:a16="http://schemas.microsoft.com/office/drawing/2014/main" id="{8D50B8FB-56DD-EB4C-A42B-4B9E689BF236}"/>
              </a:ext>
            </a:extLst>
          </p:cNvPr>
          <p:cNvSpPr>
            <a:spLocks noGrp="1"/>
          </p:cNvSpPr>
          <p:nvPr>
            <p:ph type="ftr" sz="quarter" idx="40"/>
          </p:nvPr>
        </p:nvSpPr>
        <p:spPr>
          <a:xfrm>
            <a:off x="274319" y="5944117"/>
            <a:ext cx="8595360" cy="442882"/>
          </a:xfrm>
        </p:spPr>
        <p:txBody>
          <a:bodyPr/>
          <a:lstStyle/>
          <a:p>
            <a:endParaRPr lang="en-US" dirty="0">
              <a:solidFill>
                <a:srgbClr val="464646"/>
              </a:solidFill>
            </a:endParaRPr>
          </a:p>
        </p:txBody>
      </p:sp>
      <p:sp>
        <p:nvSpPr>
          <p:cNvPr id="13" name="Slide Number Placeholder 12">
            <a:extLst>
              <a:ext uri="{FF2B5EF4-FFF2-40B4-BE49-F238E27FC236}">
                <a16:creationId xmlns:a16="http://schemas.microsoft.com/office/drawing/2014/main" id="{3740B8F0-B91E-F54B-9765-27E807D7C132}"/>
              </a:ext>
            </a:extLst>
          </p:cNvPr>
          <p:cNvSpPr>
            <a:spLocks noGrp="1"/>
          </p:cNvSpPr>
          <p:nvPr>
            <p:ph type="sldNum" sz="quarter" idx="4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7212806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4 x Image callou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84101-F4C4-1043-8BD1-1367F97DDF3D}"/>
              </a:ext>
            </a:extLst>
          </p:cNvPr>
          <p:cNvSpPr>
            <a:spLocks noGrp="1"/>
          </p:cNvSpPr>
          <p:nvPr>
            <p:ph type="title"/>
          </p:nvPr>
        </p:nvSpPr>
        <p:spPr>
          <a:xfrm>
            <a:off x="273238" y="283009"/>
            <a:ext cx="8597524" cy="274320"/>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A431A3E-2E96-B642-A220-ADB4E6D849C6}"/>
              </a:ext>
            </a:extLst>
          </p:cNvPr>
          <p:cNvSpPr>
            <a:spLocks noGrp="1"/>
          </p:cNvSpPr>
          <p:nvPr>
            <p:ph type="sldNum" sz="quarter" idx="1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4" name="Footer Placeholder 3">
            <a:extLst>
              <a:ext uri="{FF2B5EF4-FFF2-40B4-BE49-F238E27FC236}">
                <a16:creationId xmlns:a16="http://schemas.microsoft.com/office/drawing/2014/main" id="{A1A53AC8-C3EA-2248-8654-84F6A6E3E629}"/>
              </a:ext>
            </a:extLst>
          </p:cNvPr>
          <p:cNvSpPr>
            <a:spLocks noGrp="1"/>
          </p:cNvSpPr>
          <p:nvPr>
            <p:ph type="ftr" sz="quarter" idx="11"/>
          </p:nvPr>
        </p:nvSpPr>
        <p:spPr/>
        <p:txBody>
          <a:bodyPr/>
          <a:lstStyle/>
          <a:p>
            <a:endParaRPr lang="en-US" dirty="0">
              <a:solidFill>
                <a:srgbClr val="464646"/>
              </a:solidFill>
            </a:endParaRPr>
          </a:p>
        </p:txBody>
      </p:sp>
      <p:sp>
        <p:nvSpPr>
          <p:cNvPr id="5" name="Picture Placeholder 3">
            <a:extLst>
              <a:ext uri="{FF2B5EF4-FFF2-40B4-BE49-F238E27FC236}">
                <a16:creationId xmlns:a16="http://schemas.microsoft.com/office/drawing/2014/main" id="{63B306BE-1CED-B942-9326-330D8777CCB2}"/>
              </a:ext>
            </a:extLst>
          </p:cNvPr>
          <p:cNvSpPr>
            <a:spLocks noGrp="1"/>
          </p:cNvSpPr>
          <p:nvPr>
            <p:ph type="pic" sz="quarter" idx="39"/>
          </p:nvPr>
        </p:nvSpPr>
        <p:spPr>
          <a:xfrm>
            <a:off x="278605" y="631300"/>
            <a:ext cx="2011680" cy="2063773"/>
          </a:xfrm>
          <a:solidFill>
            <a:schemeClr val="accent3"/>
          </a:solidFill>
        </p:spPr>
        <p:txBody>
          <a:bodyPr anchor="ctr" anchorCtr="0"/>
          <a:lstStyle>
            <a:lvl1pPr marL="0" indent="0" algn="ctr">
              <a:buNone/>
              <a:defRPr>
                <a:solidFill>
                  <a:schemeClr val="bg1"/>
                </a:solidFill>
              </a:defRPr>
            </a:lvl1pPr>
          </a:lstStyle>
          <a:p>
            <a:r>
              <a:rPr lang="en-US" dirty="0"/>
              <a:t>Click icon to add picture</a:t>
            </a:r>
          </a:p>
        </p:txBody>
      </p:sp>
      <p:sp>
        <p:nvSpPr>
          <p:cNvPr id="7" name="Text Placeholder 2">
            <a:extLst>
              <a:ext uri="{FF2B5EF4-FFF2-40B4-BE49-F238E27FC236}">
                <a16:creationId xmlns:a16="http://schemas.microsoft.com/office/drawing/2014/main" id="{0D9ADEC0-F940-8846-96F1-6DD27F096492}"/>
              </a:ext>
            </a:extLst>
          </p:cNvPr>
          <p:cNvSpPr>
            <a:spLocks noGrp="1"/>
          </p:cNvSpPr>
          <p:nvPr>
            <p:ph type="body" sz="quarter" idx="37" hasCustomPrompt="1"/>
          </p:nvPr>
        </p:nvSpPr>
        <p:spPr>
          <a:xfrm>
            <a:off x="274320" y="2773428"/>
            <a:ext cx="2006867" cy="3136392"/>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8" name="Picture Placeholder 3">
            <a:extLst>
              <a:ext uri="{FF2B5EF4-FFF2-40B4-BE49-F238E27FC236}">
                <a16:creationId xmlns:a16="http://schemas.microsoft.com/office/drawing/2014/main" id="{D315D30E-1951-B54D-956F-D3CC847F9ABE}"/>
              </a:ext>
            </a:extLst>
          </p:cNvPr>
          <p:cNvSpPr>
            <a:spLocks noGrp="1"/>
          </p:cNvSpPr>
          <p:nvPr>
            <p:ph type="pic" sz="quarter" idx="40"/>
          </p:nvPr>
        </p:nvSpPr>
        <p:spPr>
          <a:xfrm>
            <a:off x="2472097" y="631300"/>
            <a:ext cx="2011680" cy="2063773"/>
          </a:xfrm>
          <a:solidFill>
            <a:schemeClr val="accent3"/>
          </a:solidFill>
        </p:spPr>
        <p:txBody>
          <a:bodyPr anchor="ctr" anchorCtr="0"/>
          <a:lstStyle>
            <a:lvl1pPr marL="0" indent="0" algn="ctr">
              <a:buNone/>
              <a:defRPr>
                <a:solidFill>
                  <a:schemeClr val="bg1"/>
                </a:solidFill>
              </a:defRPr>
            </a:lvl1pPr>
          </a:lstStyle>
          <a:p>
            <a:r>
              <a:rPr lang="en-US" dirty="0"/>
              <a:t>Click icon to add picture</a:t>
            </a:r>
          </a:p>
        </p:txBody>
      </p:sp>
      <p:sp>
        <p:nvSpPr>
          <p:cNvPr id="9" name="Picture Placeholder 3">
            <a:extLst>
              <a:ext uri="{FF2B5EF4-FFF2-40B4-BE49-F238E27FC236}">
                <a16:creationId xmlns:a16="http://schemas.microsoft.com/office/drawing/2014/main" id="{9B8B5551-ACC7-3A4A-A6A1-6AC5A654AC55}"/>
              </a:ext>
            </a:extLst>
          </p:cNvPr>
          <p:cNvSpPr>
            <a:spLocks noGrp="1"/>
          </p:cNvSpPr>
          <p:nvPr>
            <p:ph type="pic" sz="quarter" idx="41"/>
          </p:nvPr>
        </p:nvSpPr>
        <p:spPr>
          <a:xfrm>
            <a:off x="4665589" y="631300"/>
            <a:ext cx="2011680" cy="2063773"/>
          </a:xfrm>
          <a:solidFill>
            <a:schemeClr val="accent3"/>
          </a:solidFill>
        </p:spPr>
        <p:txBody>
          <a:bodyPr anchor="ctr" anchorCtr="0"/>
          <a:lstStyle>
            <a:lvl1pPr marL="0" indent="0" algn="ctr">
              <a:buNone/>
              <a:defRPr>
                <a:solidFill>
                  <a:schemeClr val="bg1"/>
                </a:solidFill>
              </a:defRPr>
            </a:lvl1pPr>
          </a:lstStyle>
          <a:p>
            <a:r>
              <a:rPr lang="en-US" dirty="0"/>
              <a:t>Click icon to add picture</a:t>
            </a:r>
          </a:p>
        </p:txBody>
      </p:sp>
      <p:sp>
        <p:nvSpPr>
          <p:cNvPr id="10" name="Picture Placeholder 3">
            <a:extLst>
              <a:ext uri="{FF2B5EF4-FFF2-40B4-BE49-F238E27FC236}">
                <a16:creationId xmlns:a16="http://schemas.microsoft.com/office/drawing/2014/main" id="{94312EA9-31D5-2341-8E39-36359187A21E}"/>
              </a:ext>
            </a:extLst>
          </p:cNvPr>
          <p:cNvSpPr>
            <a:spLocks noGrp="1"/>
          </p:cNvSpPr>
          <p:nvPr>
            <p:ph type="pic" sz="quarter" idx="42"/>
          </p:nvPr>
        </p:nvSpPr>
        <p:spPr>
          <a:xfrm>
            <a:off x="6859082" y="631300"/>
            <a:ext cx="2011680" cy="2063773"/>
          </a:xfrm>
          <a:solidFill>
            <a:schemeClr val="accent3"/>
          </a:solidFill>
        </p:spPr>
        <p:txBody>
          <a:bodyPr anchor="ctr" anchorCtr="0"/>
          <a:lstStyle>
            <a:lvl1pPr marL="0" indent="0" algn="ctr">
              <a:buNone/>
              <a:defRPr>
                <a:solidFill>
                  <a:schemeClr val="bg1"/>
                </a:solidFill>
              </a:defRPr>
            </a:lvl1pPr>
          </a:lstStyle>
          <a:p>
            <a:r>
              <a:rPr lang="en-US" dirty="0"/>
              <a:t>Click icon to add picture</a:t>
            </a:r>
          </a:p>
        </p:txBody>
      </p:sp>
      <p:sp>
        <p:nvSpPr>
          <p:cNvPr id="11" name="Text Placeholder 2">
            <a:extLst>
              <a:ext uri="{FF2B5EF4-FFF2-40B4-BE49-F238E27FC236}">
                <a16:creationId xmlns:a16="http://schemas.microsoft.com/office/drawing/2014/main" id="{48EC228A-ACE5-2044-8317-F030B042C187}"/>
              </a:ext>
            </a:extLst>
          </p:cNvPr>
          <p:cNvSpPr>
            <a:spLocks noGrp="1"/>
          </p:cNvSpPr>
          <p:nvPr>
            <p:ph type="body" sz="quarter" idx="43" hasCustomPrompt="1"/>
          </p:nvPr>
        </p:nvSpPr>
        <p:spPr>
          <a:xfrm>
            <a:off x="2469241" y="2773428"/>
            <a:ext cx="2006867" cy="3136392"/>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2" name="Text Placeholder 2">
            <a:extLst>
              <a:ext uri="{FF2B5EF4-FFF2-40B4-BE49-F238E27FC236}">
                <a16:creationId xmlns:a16="http://schemas.microsoft.com/office/drawing/2014/main" id="{71FC0823-37B8-D54E-9E72-EF43047B729B}"/>
              </a:ext>
            </a:extLst>
          </p:cNvPr>
          <p:cNvSpPr>
            <a:spLocks noGrp="1"/>
          </p:cNvSpPr>
          <p:nvPr>
            <p:ph type="body" sz="quarter" idx="44" hasCustomPrompt="1"/>
          </p:nvPr>
        </p:nvSpPr>
        <p:spPr>
          <a:xfrm>
            <a:off x="4664162" y="2773428"/>
            <a:ext cx="2006867" cy="3136392"/>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3" name="Text Placeholder 2">
            <a:extLst>
              <a:ext uri="{FF2B5EF4-FFF2-40B4-BE49-F238E27FC236}">
                <a16:creationId xmlns:a16="http://schemas.microsoft.com/office/drawing/2014/main" id="{7312D325-25D2-EA46-B318-0412F393787D}"/>
              </a:ext>
            </a:extLst>
          </p:cNvPr>
          <p:cNvSpPr>
            <a:spLocks noGrp="1"/>
          </p:cNvSpPr>
          <p:nvPr>
            <p:ph type="body" sz="quarter" idx="45" hasCustomPrompt="1"/>
          </p:nvPr>
        </p:nvSpPr>
        <p:spPr>
          <a:xfrm>
            <a:off x="6859082" y="2773428"/>
            <a:ext cx="2006867" cy="3136392"/>
          </a:xfrm>
        </p:spPr>
        <p:txBody>
          <a:bodyPr>
            <a:normAutofit/>
          </a:bodyPr>
          <a:lstStyle>
            <a:lvl1pPr marL="137160" indent="-137160">
              <a:spcBef>
                <a:spcPts val="200"/>
              </a:spcBef>
              <a:spcAft>
                <a:spcPts val="200"/>
              </a:spcAft>
              <a:defRPr sz="1000">
                <a:solidFill>
                  <a:schemeClr val="tx1"/>
                </a:solidFill>
              </a:defRPr>
            </a:lvl1pPr>
            <a:lvl2pPr marL="228600" indent="-91440">
              <a:spcBef>
                <a:spcPts val="200"/>
              </a:spcBef>
              <a:spcAft>
                <a:spcPts val="200"/>
              </a:spcAft>
              <a:defRPr sz="1000">
                <a:solidFill>
                  <a:schemeClr val="tx1"/>
                </a:solidFill>
              </a:defRPr>
            </a:lvl2pPr>
            <a:lvl3pPr marL="365760" indent="-91440">
              <a:spcBef>
                <a:spcPts val="200"/>
              </a:spcBef>
              <a:spcAft>
                <a:spcPts val="200"/>
              </a:spcAft>
              <a:tabLst/>
              <a:defRPr sz="1000">
                <a:solidFill>
                  <a:schemeClr val="tx1"/>
                </a:solidFill>
              </a:defRPr>
            </a:lvl3pPr>
            <a:lvl4pPr marL="457200" indent="-91440">
              <a:spcBef>
                <a:spcPts val="200"/>
              </a:spcBef>
              <a:spcAft>
                <a:spcPts val="200"/>
              </a:spcAft>
              <a:tabLst/>
              <a:defRPr sz="1000">
                <a:solidFill>
                  <a:schemeClr val="tx1"/>
                </a:solidFill>
              </a:defRPr>
            </a:lvl4pPr>
            <a:lvl5pPr marL="548640" indent="-91440">
              <a:spcBef>
                <a:spcPts val="200"/>
              </a:spcBef>
              <a:spcAft>
                <a:spcPts val="200"/>
              </a:spcAft>
              <a:tabLst/>
              <a:defRPr sz="1000">
                <a:solidFill>
                  <a:schemeClr val="tx1"/>
                </a:solidFill>
              </a:defRPr>
            </a:lvl5pPr>
            <a:lvl6pPr marL="640080" indent="-91440">
              <a:spcBef>
                <a:spcPts val="200"/>
              </a:spcBef>
              <a:spcAft>
                <a:spcPts val="200"/>
              </a:spcAft>
              <a:tabLst/>
              <a:defRPr sz="1000">
                <a:solidFill>
                  <a:schemeClr val="tx1"/>
                </a:solidFill>
              </a:defRPr>
            </a:lvl6pPr>
            <a:lvl7pPr marL="731520" indent="-91440">
              <a:spcBef>
                <a:spcPts val="200"/>
              </a:spcBef>
              <a:spcAft>
                <a:spcPts val="200"/>
              </a:spcAft>
              <a:tabLst/>
              <a:defRPr sz="1000">
                <a:solidFill>
                  <a:schemeClr val="tx1"/>
                </a:solidFill>
              </a:defRPr>
            </a:lvl7pPr>
            <a:lvl8pPr marL="822960" indent="-91440">
              <a:spcBef>
                <a:spcPts val="200"/>
              </a:spcBef>
              <a:spcAft>
                <a:spcPts val="200"/>
              </a:spcAft>
              <a:tabLst/>
              <a:defRPr sz="1000">
                <a:solidFill>
                  <a:schemeClr val="tx1"/>
                </a:solidFill>
              </a:defRPr>
            </a:lvl8pPr>
            <a:lvl9pPr marL="914400" indent="-91440">
              <a:spcBef>
                <a:spcPts val="200"/>
              </a:spcBef>
              <a:spcAft>
                <a:spcPts val="200"/>
              </a:spcAft>
              <a:tabLst/>
              <a:defRPr sz="10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cxnSp>
        <p:nvCxnSpPr>
          <p:cNvPr id="14" name="Straight Connector 13">
            <a:extLst>
              <a:ext uri="{FF2B5EF4-FFF2-40B4-BE49-F238E27FC236}">
                <a16:creationId xmlns:a16="http://schemas.microsoft.com/office/drawing/2014/main" id="{59002AD9-B06E-1C4E-B233-635C0B46814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159812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Q&amp;A">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416CF6C-2A85-9E41-9AD0-A163B908A146}"/>
              </a:ext>
            </a:extLst>
          </p:cNvPr>
          <p:cNvSpPr>
            <a:spLocks noGrp="1"/>
          </p:cNvSpPr>
          <p:nvPr>
            <p:ph type="ftr" sz="quarter" idx="10"/>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9F0621B3-CCFC-2042-862B-8C21B5093332}"/>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0" name="Title 1">
            <a:extLst>
              <a:ext uri="{FF2B5EF4-FFF2-40B4-BE49-F238E27FC236}">
                <a16:creationId xmlns:a16="http://schemas.microsoft.com/office/drawing/2014/main" id="{064E0A0A-C769-E444-83C5-92C13ABF55B6}"/>
              </a:ext>
            </a:extLst>
          </p:cNvPr>
          <p:cNvSpPr>
            <a:spLocks noGrp="1"/>
          </p:cNvSpPr>
          <p:nvPr>
            <p:ph type="title" hasCustomPrompt="1"/>
          </p:nvPr>
        </p:nvSpPr>
        <p:spPr>
          <a:xfrm>
            <a:off x="278607" y="368302"/>
            <a:ext cx="6547723" cy="3060699"/>
          </a:xfrm>
        </p:spPr>
        <p:txBody>
          <a:bodyPr anchor="b" anchorCtr="0">
            <a:noAutofit/>
          </a:bodyPr>
          <a:lstStyle>
            <a:lvl1pPr marL="0" marR="0" indent="0" algn="l" defTabSz="685800" rtl="0" eaLnBrk="1" fontAlgn="auto" latinLnBrk="0" hangingPunct="1">
              <a:lnSpc>
                <a:spcPct val="90000"/>
              </a:lnSpc>
              <a:spcBef>
                <a:spcPct val="0"/>
              </a:spcBef>
              <a:spcAft>
                <a:spcPts val="0"/>
              </a:spcAft>
              <a:buClrTx/>
              <a:buSzTx/>
              <a:buFontTx/>
              <a:buNone/>
              <a:tabLst/>
              <a:defRPr sz="4000">
                <a:solidFill>
                  <a:schemeClr val="tx2"/>
                </a:solidFill>
              </a:defRPr>
            </a:lvl1pPr>
          </a:lstStyle>
          <a:p>
            <a:r>
              <a:rPr lang="en-US" noProof="0" dirty="0"/>
              <a:t>Q&amp;A</a:t>
            </a:r>
          </a:p>
        </p:txBody>
      </p:sp>
      <p:sp>
        <p:nvSpPr>
          <p:cNvPr id="11" name="Text Placeholder 4">
            <a:extLst>
              <a:ext uri="{FF2B5EF4-FFF2-40B4-BE49-F238E27FC236}">
                <a16:creationId xmlns:a16="http://schemas.microsoft.com/office/drawing/2014/main" id="{96E5F143-C1DD-C143-9ACD-53FD66924AA1}"/>
              </a:ext>
            </a:extLst>
          </p:cNvPr>
          <p:cNvSpPr>
            <a:spLocks noGrp="1"/>
          </p:cNvSpPr>
          <p:nvPr>
            <p:ph type="body" sz="quarter" idx="12" hasCustomPrompt="1"/>
          </p:nvPr>
        </p:nvSpPr>
        <p:spPr>
          <a:xfrm>
            <a:off x="279400" y="3457575"/>
            <a:ext cx="6547723" cy="462851"/>
          </a:xfrm>
        </p:spPr>
        <p:txBody>
          <a:bodyPr>
            <a:noAutofit/>
          </a:bodyPr>
          <a:lstStyle>
            <a:lvl1pPr marL="0" indent="0">
              <a:buFontTx/>
              <a:buNone/>
              <a:defRPr sz="1800">
                <a:solidFill>
                  <a:schemeClr val="tx2"/>
                </a:solidFill>
              </a:defRPr>
            </a:lvl1pPr>
            <a:lvl2pPr marL="342900" indent="0">
              <a:buFontTx/>
              <a:buNone/>
              <a:defRPr sz="1800">
                <a:solidFill>
                  <a:schemeClr val="bg1"/>
                </a:solidFill>
              </a:defRPr>
            </a:lvl2pPr>
            <a:lvl3pPr marL="685800" indent="0">
              <a:buFontTx/>
              <a:buNone/>
              <a:defRPr sz="1800">
                <a:solidFill>
                  <a:schemeClr val="bg1"/>
                </a:solidFill>
              </a:defRPr>
            </a:lvl3pPr>
            <a:lvl4pPr marL="1028700" indent="0">
              <a:buFontTx/>
              <a:buNone/>
              <a:defRPr sz="1800">
                <a:solidFill>
                  <a:schemeClr val="bg1"/>
                </a:solidFill>
              </a:defRPr>
            </a:lvl4pPr>
            <a:lvl5pPr marL="1371600" indent="0">
              <a:buFontTx/>
              <a:buNone/>
              <a:defRPr sz="1800">
                <a:solidFill>
                  <a:schemeClr val="bg1"/>
                </a:solidFill>
              </a:defRPr>
            </a:lvl5pPr>
          </a:lstStyle>
          <a:p>
            <a:pPr lvl="0"/>
            <a:r>
              <a:rPr lang="en-US" noProof="0" dirty="0"/>
              <a:t>Sample Sample, </a:t>
            </a:r>
            <a:r>
              <a:rPr lang="en-US" noProof="0" dirty="0" err="1"/>
              <a:t>SampleCo</a:t>
            </a:r>
            <a:endParaRPr lang="en-US" noProof="0" dirty="0"/>
          </a:p>
          <a:p>
            <a:pPr lvl="0"/>
            <a:endParaRPr lang="en-US" noProof="0" dirty="0"/>
          </a:p>
        </p:txBody>
      </p:sp>
    </p:spTree>
    <p:extLst>
      <p:ext uri="{BB962C8B-B14F-4D97-AF65-F5344CB8AC3E}">
        <p14:creationId xmlns:p14="http://schemas.microsoft.com/office/powerpoint/2010/main" val="3501135462"/>
      </p:ext>
    </p:extLst>
  </p:cSld>
  <p:clrMapOvr>
    <a:masterClrMapping/>
  </p:clrMapOvr>
  <p:extLst>
    <p:ext uri="{DCECCB84-F9BA-43D5-87BE-67443E8EF086}">
      <p15:sldGuideLst xmlns:p15="http://schemas.microsoft.com/office/powerpoint/2012/main">
        <p15:guide id="1" pos="3557">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416CF6C-2A85-9E41-9AD0-A163B908A146}"/>
              </a:ext>
            </a:extLst>
          </p:cNvPr>
          <p:cNvSpPr>
            <a:spLocks noGrp="1"/>
          </p:cNvSpPr>
          <p:nvPr>
            <p:ph type="ftr" sz="quarter" idx="10"/>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9F0621B3-CCFC-2042-862B-8C21B5093332}"/>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10" name="Title 1">
            <a:extLst>
              <a:ext uri="{FF2B5EF4-FFF2-40B4-BE49-F238E27FC236}">
                <a16:creationId xmlns:a16="http://schemas.microsoft.com/office/drawing/2014/main" id="{064E0A0A-C769-E444-83C5-92C13ABF55B6}"/>
              </a:ext>
            </a:extLst>
          </p:cNvPr>
          <p:cNvSpPr>
            <a:spLocks noGrp="1"/>
          </p:cNvSpPr>
          <p:nvPr>
            <p:ph type="title" hasCustomPrompt="1"/>
          </p:nvPr>
        </p:nvSpPr>
        <p:spPr>
          <a:xfrm>
            <a:off x="278607" y="368302"/>
            <a:ext cx="6547723" cy="3060699"/>
          </a:xfrm>
        </p:spPr>
        <p:txBody>
          <a:bodyPr anchor="b" anchorCtr="0">
            <a:noAutofit/>
          </a:bodyPr>
          <a:lstStyle>
            <a:lvl1pPr marL="0" marR="0" indent="0" algn="l" defTabSz="685800" rtl="0" eaLnBrk="1" fontAlgn="auto" latinLnBrk="0" hangingPunct="1">
              <a:lnSpc>
                <a:spcPct val="90000"/>
              </a:lnSpc>
              <a:spcBef>
                <a:spcPct val="0"/>
              </a:spcBef>
              <a:spcAft>
                <a:spcPts val="0"/>
              </a:spcAft>
              <a:buClrTx/>
              <a:buSzTx/>
              <a:buFontTx/>
              <a:buNone/>
              <a:tabLst/>
              <a:defRPr sz="4000">
                <a:solidFill>
                  <a:schemeClr val="tx2"/>
                </a:solidFill>
              </a:defRPr>
            </a:lvl1pPr>
          </a:lstStyle>
          <a:p>
            <a:r>
              <a:rPr lang="en-US" noProof="0" dirty="0"/>
              <a:t>Thank you statement</a:t>
            </a:r>
          </a:p>
        </p:txBody>
      </p:sp>
      <p:sp>
        <p:nvSpPr>
          <p:cNvPr id="11" name="Text Placeholder 4">
            <a:extLst>
              <a:ext uri="{FF2B5EF4-FFF2-40B4-BE49-F238E27FC236}">
                <a16:creationId xmlns:a16="http://schemas.microsoft.com/office/drawing/2014/main" id="{96E5F143-C1DD-C143-9ACD-53FD66924AA1}"/>
              </a:ext>
            </a:extLst>
          </p:cNvPr>
          <p:cNvSpPr>
            <a:spLocks noGrp="1"/>
          </p:cNvSpPr>
          <p:nvPr>
            <p:ph type="body" sz="quarter" idx="12" hasCustomPrompt="1"/>
          </p:nvPr>
        </p:nvSpPr>
        <p:spPr>
          <a:xfrm>
            <a:off x="279400" y="3457575"/>
            <a:ext cx="6547723" cy="462851"/>
          </a:xfrm>
        </p:spPr>
        <p:txBody>
          <a:bodyPr>
            <a:noAutofit/>
          </a:bodyPr>
          <a:lstStyle>
            <a:lvl1pPr marL="0" indent="0">
              <a:buFontTx/>
              <a:buNone/>
              <a:defRPr sz="1800">
                <a:solidFill>
                  <a:schemeClr val="tx2"/>
                </a:solidFill>
              </a:defRPr>
            </a:lvl1pPr>
            <a:lvl2pPr marL="342900" indent="0">
              <a:buFontTx/>
              <a:buNone/>
              <a:defRPr sz="1800">
                <a:solidFill>
                  <a:schemeClr val="bg1"/>
                </a:solidFill>
              </a:defRPr>
            </a:lvl2pPr>
            <a:lvl3pPr marL="685800" indent="0">
              <a:buFontTx/>
              <a:buNone/>
              <a:defRPr sz="1800">
                <a:solidFill>
                  <a:schemeClr val="bg1"/>
                </a:solidFill>
              </a:defRPr>
            </a:lvl3pPr>
            <a:lvl4pPr marL="1028700" indent="0">
              <a:buFontTx/>
              <a:buNone/>
              <a:defRPr sz="1800">
                <a:solidFill>
                  <a:schemeClr val="bg1"/>
                </a:solidFill>
              </a:defRPr>
            </a:lvl4pPr>
            <a:lvl5pPr marL="1371600" indent="0">
              <a:buFontTx/>
              <a:buNone/>
              <a:defRPr sz="1800">
                <a:solidFill>
                  <a:schemeClr val="bg1"/>
                </a:solidFill>
              </a:defRPr>
            </a:lvl5pPr>
          </a:lstStyle>
          <a:p>
            <a:pPr lvl="0"/>
            <a:r>
              <a:rPr lang="en-US" noProof="0" dirty="0"/>
              <a:t>Name Sample, Title, company</a:t>
            </a:r>
          </a:p>
          <a:p>
            <a:pPr lvl="0"/>
            <a:endParaRPr lang="en-US" noProof="0" dirty="0"/>
          </a:p>
        </p:txBody>
      </p:sp>
    </p:spTree>
    <p:extLst>
      <p:ext uri="{BB962C8B-B14F-4D97-AF65-F5344CB8AC3E}">
        <p14:creationId xmlns:p14="http://schemas.microsoft.com/office/powerpoint/2010/main" val="1877110312"/>
      </p:ext>
    </p:extLst>
  </p:cSld>
  <p:clrMapOvr>
    <a:masterClrMapping/>
  </p:clrMapOvr>
  <p:extLst>
    <p:ext uri="{DCECCB84-F9BA-43D5-87BE-67443E8EF086}">
      <p15:sldGuideLst xmlns:p15="http://schemas.microsoft.com/office/powerpoint/2012/main">
        <p15:guide id="1" pos="3557">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Disclaimer">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 Placeholder 2">
            <a:extLst>
              <a:ext uri="{FF2B5EF4-FFF2-40B4-BE49-F238E27FC236}">
                <a16:creationId xmlns:a16="http://schemas.microsoft.com/office/drawing/2014/main" id="{D30D2C0C-07F5-6047-9FFA-C8859EB67069}"/>
              </a:ext>
            </a:extLst>
          </p:cNvPr>
          <p:cNvSpPr>
            <a:spLocks noGrp="1"/>
          </p:cNvSpPr>
          <p:nvPr>
            <p:ph type="body" sz="quarter" idx="37" hasCustomPrompt="1"/>
          </p:nvPr>
        </p:nvSpPr>
        <p:spPr>
          <a:xfrm>
            <a:off x="274320" y="631301"/>
            <a:ext cx="8595360" cy="5248656"/>
          </a:xfrm>
        </p:spPr>
        <p:txBody>
          <a:bodyPr>
            <a:normAutofit/>
          </a:bodyPr>
          <a:lstStyle>
            <a:lvl1pPr marL="137160" indent="-137160">
              <a:spcBef>
                <a:spcPts val="200"/>
              </a:spcBef>
              <a:spcAft>
                <a:spcPts val="200"/>
              </a:spcAft>
              <a:defRPr sz="700">
                <a:solidFill>
                  <a:schemeClr val="tx1"/>
                </a:solidFill>
              </a:defRPr>
            </a:lvl1pPr>
            <a:lvl2pPr marL="228600" indent="-91440">
              <a:spcBef>
                <a:spcPts val="200"/>
              </a:spcBef>
              <a:spcAft>
                <a:spcPts val="200"/>
              </a:spcAft>
              <a:defRPr sz="700">
                <a:solidFill>
                  <a:schemeClr val="tx1"/>
                </a:solidFill>
              </a:defRPr>
            </a:lvl2pPr>
            <a:lvl3pPr marL="365760" indent="-91440">
              <a:spcBef>
                <a:spcPts val="200"/>
              </a:spcBef>
              <a:spcAft>
                <a:spcPts val="200"/>
              </a:spcAft>
              <a:tabLst/>
              <a:defRPr sz="700">
                <a:solidFill>
                  <a:schemeClr val="tx1"/>
                </a:solidFill>
              </a:defRPr>
            </a:lvl3pPr>
            <a:lvl4pPr marL="457200" indent="-91440">
              <a:spcBef>
                <a:spcPts val="200"/>
              </a:spcBef>
              <a:spcAft>
                <a:spcPts val="200"/>
              </a:spcAft>
              <a:tabLst/>
              <a:defRPr sz="700">
                <a:solidFill>
                  <a:schemeClr val="tx1"/>
                </a:solidFill>
              </a:defRPr>
            </a:lvl4pPr>
            <a:lvl5pPr marL="548640" indent="-91440">
              <a:spcBef>
                <a:spcPts val="200"/>
              </a:spcBef>
              <a:spcAft>
                <a:spcPts val="200"/>
              </a:spcAft>
              <a:tabLst/>
              <a:defRPr sz="700">
                <a:solidFill>
                  <a:schemeClr val="tx1"/>
                </a:solidFill>
              </a:defRPr>
            </a:lvl5pPr>
            <a:lvl6pPr marL="640080" indent="-91440">
              <a:spcBef>
                <a:spcPts val="200"/>
              </a:spcBef>
              <a:spcAft>
                <a:spcPts val="200"/>
              </a:spcAft>
              <a:tabLst/>
              <a:defRPr sz="700">
                <a:solidFill>
                  <a:schemeClr val="tx1"/>
                </a:solidFill>
              </a:defRPr>
            </a:lvl6pPr>
            <a:lvl7pPr marL="731520" indent="-91440">
              <a:spcBef>
                <a:spcPts val="200"/>
              </a:spcBef>
              <a:spcAft>
                <a:spcPts val="200"/>
              </a:spcAft>
              <a:tabLst/>
              <a:defRPr sz="700">
                <a:solidFill>
                  <a:schemeClr val="tx1"/>
                </a:solidFill>
              </a:defRPr>
            </a:lvl7pPr>
            <a:lvl8pPr marL="822960" indent="-91440">
              <a:spcBef>
                <a:spcPts val="200"/>
              </a:spcBef>
              <a:spcAft>
                <a:spcPts val="200"/>
              </a:spcAft>
              <a:tabLst/>
              <a:defRPr sz="700">
                <a:solidFill>
                  <a:schemeClr val="tx1"/>
                </a:solidFill>
              </a:defRPr>
            </a:lvl8pPr>
            <a:lvl9pPr marL="914400" indent="-91440">
              <a:spcBef>
                <a:spcPts val="200"/>
              </a:spcBef>
              <a:spcAft>
                <a:spcPts val="200"/>
              </a:spcAft>
              <a:tabLst/>
              <a:defRPr sz="700">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4" name="Title 3">
            <a:extLst>
              <a:ext uri="{FF2B5EF4-FFF2-40B4-BE49-F238E27FC236}">
                <a16:creationId xmlns:a16="http://schemas.microsoft.com/office/drawing/2014/main" id="{CA1AC515-31BF-F541-9A15-8931B1A2CF84}"/>
              </a:ext>
            </a:extLst>
          </p:cNvPr>
          <p:cNvSpPr>
            <a:spLocks noGrp="1"/>
          </p:cNvSpPr>
          <p:nvPr>
            <p:ph type="title"/>
          </p:nvPr>
        </p:nvSpPr>
        <p:spPr/>
        <p:txBody>
          <a:bodyPr/>
          <a:lstStyle/>
          <a:p>
            <a:r>
              <a:rPr lang="en-US"/>
              <a:t>Click to edit Master title style</a:t>
            </a:r>
          </a:p>
        </p:txBody>
      </p:sp>
      <p:sp>
        <p:nvSpPr>
          <p:cNvPr id="2" name="Footer Placeholder 1">
            <a:extLst>
              <a:ext uri="{FF2B5EF4-FFF2-40B4-BE49-F238E27FC236}">
                <a16:creationId xmlns:a16="http://schemas.microsoft.com/office/drawing/2014/main" id="{0E91D961-57D8-2740-878D-1C7327FA0E64}"/>
              </a:ext>
            </a:extLst>
          </p:cNvPr>
          <p:cNvSpPr>
            <a:spLocks noGrp="1"/>
          </p:cNvSpPr>
          <p:nvPr>
            <p:ph type="ftr" sz="quarter" idx="38"/>
          </p:nvPr>
        </p:nvSpPr>
        <p:spPr/>
        <p:txBody>
          <a:bodyPr/>
          <a:lstStyle/>
          <a:p>
            <a:endParaRPr lang="en-US" dirty="0">
              <a:solidFill>
                <a:srgbClr val="464646"/>
              </a:solidFill>
            </a:endParaRPr>
          </a:p>
        </p:txBody>
      </p:sp>
      <p:sp>
        <p:nvSpPr>
          <p:cNvPr id="3" name="Slide Number Placeholder 2">
            <a:extLst>
              <a:ext uri="{FF2B5EF4-FFF2-40B4-BE49-F238E27FC236}">
                <a16:creationId xmlns:a16="http://schemas.microsoft.com/office/drawing/2014/main" id="{5034EC0E-A6D3-254A-BEB7-AFED7552A595}"/>
              </a:ext>
            </a:extLst>
          </p:cNvPr>
          <p:cNvSpPr>
            <a:spLocks noGrp="1"/>
          </p:cNvSpPr>
          <p:nvPr>
            <p:ph type="sldNum" sz="quarter" idx="39"/>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1007802892"/>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0B06402-5474-1F4C-BDFF-65D1B1A9291F}"/>
              </a:ext>
            </a:extLst>
          </p:cNvPr>
          <p:cNvSpPr>
            <a:spLocks noGrp="1"/>
          </p:cNvSpPr>
          <p:nvPr>
            <p:ph type="sldNum" sz="quarter" idx="10"/>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
        <p:nvSpPr>
          <p:cNvPr id="5" name="Footer Placeholder 4">
            <a:extLst>
              <a:ext uri="{FF2B5EF4-FFF2-40B4-BE49-F238E27FC236}">
                <a16:creationId xmlns:a16="http://schemas.microsoft.com/office/drawing/2014/main" id="{4B7CF16D-1475-0343-BE9F-D1EE58A4A476}"/>
              </a:ext>
            </a:extLst>
          </p:cNvPr>
          <p:cNvSpPr>
            <a:spLocks noGrp="1"/>
          </p:cNvSpPr>
          <p:nvPr>
            <p:ph type="ftr" sz="quarter" idx="11"/>
          </p:nvPr>
        </p:nvSpPr>
        <p:spPr/>
        <p:txBody>
          <a:bodyPr/>
          <a:lstStyle/>
          <a:p>
            <a:endParaRPr lang="en-US" dirty="0">
              <a:solidFill>
                <a:srgbClr val="464646"/>
              </a:solidFill>
            </a:endParaRPr>
          </a:p>
        </p:txBody>
      </p:sp>
    </p:spTree>
    <p:extLst>
      <p:ext uri="{BB962C8B-B14F-4D97-AF65-F5344CB8AC3E}">
        <p14:creationId xmlns:p14="http://schemas.microsoft.com/office/powerpoint/2010/main" val="22214452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Primary color palette">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hasCustomPrompt="1"/>
          </p:nvPr>
        </p:nvSpPr>
        <p:spPr/>
        <p:txBody>
          <a:bodyPr/>
          <a:lstStyle/>
          <a:p>
            <a:r>
              <a:rPr lang="en-US" noProof="0" dirty="0"/>
              <a:t>Agenda</a:t>
            </a:r>
            <a:endParaRPr lang="en-US" dirty="0"/>
          </a:p>
        </p:txBody>
      </p:sp>
      <p:grpSp>
        <p:nvGrpSpPr>
          <p:cNvPr id="9" name="Group 8">
            <a:extLst>
              <a:ext uri="{FF2B5EF4-FFF2-40B4-BE49-F238E27FC236}">
                <a16:creationId xmlns:a16="http://schemas.microsoft.com/office/drawing/2014/main" id="{EAF0113F-7E77-A74B-95CA-7211ADC9873B}"/>
              </a:ext>
            </a:extLst>
          </p:cNvPr>
          <p:cNvGrpSpPr/>
          <p:nvPr/>
        </p:nvGrpSpPr>
        <p:grpSpPr>
          <a:xfrm>
            <a:off x="278605" y="914400"/>
            <a:ext cx="2639162" cy="4998308"/>
            <a:chOff x="278605" y="1607060"/>
            <a:chExt cx="2639162" cy="4041903"/>
          </a:xfrm>
        </p:grpSpPr>
        <p:sp>
          <p:nvSpPr>
            <p:cNvPr id="10" name="object 23">
              <a:extLst>
                <a:ext uri="{FF2B5EF4-FFF2-40B4-BE49-F238E27FC236}">
                  <a16:creationId xmlns:a16="http://schemas.microsoft.com/office/drawing/2014/main" id="{365EF2A6-B4F5-A541-A977-8742DC419EBD}"/>
                </a:ext>
              </a:extLst>
            </p:cNvPr>
            <p:cNvSpPr/>
            <p:nvPr/>
          </p:nvSpPr>
          <p:spPr>
            <a:xfrm>
              <a:off x="278605" y="1607060"/>
              <a:ext cx="2639162" cy="1085797"/>
            </a:xfrm>
            <a:custGeom>
              <a:avLst/>
              <a:gdLst/>
              <a:ahLst/>
              <a:cxnLst/>
              <a:rect l="l" t="t" r="r" b="b"/>
              <a:pathLst>
                <a:path w="1684654" h="768985">
                  <a:moveTo>
                    <a:pt x="0" y="768781"/>
                  </a:moveTo>
                  <a:lnTo>
                    <a:pt x="1684121" y="768781"/>
                  </a:lnTo>
                  <a:lnTo>
                    <a:pt x="1684121" y="0"/>
                  </a:lnTo>
                  <a:lnTo>
                    <a:pt x="0" y="0"/>
                  </a:lnTo>
                  <a:lnTo>
                    <a:pt x="0" y="768781"/>
                  </a:lnTo>
                  <a:close/>
                </a:path>
              </a:pathLst>
            </a:custGeom>
            <a:solidFill>
              <a:srgbClr val="2E1A47"/>
            </a:solidFill>
            <a:ln w="12700">
              <a:solidFill>
                <a:schemeClr val="accent1"/>
              </a:solidFill>
            </a:ln>
          </p:spPr>
          <p:txBody>
            <a:bodyPr wrap="square" lIns="135000" tIns="135000" rIns="135000" bIns="137160" rtlCol="0" anchor="t" anchorCtr="0"/>
            <a:lstStyle/>
            <a:p>
              <a:r>
                <a:rPr lang="it-IT" sz="1050" b="1" dirty="0">
                  <a:solidFill>
                    <a:srgbClr val="FFFFFF"/>
                  </a:solidFill>
                  <a:cs typeface="Arial" panose="020B0604020202020204" pitchFamily="34" charset="0"/>
                </a:rPr>
                <a:t>Truist Purple</a:t>
              </a:r>
            </a:p>
            <a:p>
              <a:r>
                <a:rPr lang="it-IT" sz="1050" dirty="0">
                  <a:solidFill>
                    <a:srgbClr val="FFFFFF"/>
                  </a:solidFill>
                  <a:cs typeface="Arial" panose="020B0604020202020204" pitchFamily="34" charset="0"/>
                </a:rPr>
                <a:t>RGB 46/26/71</a:t>
              </a:r>
            </a:p>
          </p:txBody>
        </p:sp>
        <p:sp>
          <p:nvSpPr>
            <p:cNvPr id="11" name="Rectangle 10">
              <a:extLst>
                <a:ext uri="{FF2B5EF4-FFF2-40B4-BE49-F238E27FC236}">
                  <a16:creationId xmlns:a16="http://schemas.microsoft.com/office/drawing/2014/main" id="{778CACCD-739C-5347-9060-A66222A43ED7}"/>
                </a:ext>
              </a:extLst>
            </p:cNvPr>
            <p:cNvSpPr/>
            <p:nvPr/>
          </p:nvSpPr>
          <p:spPr>
            <a:xfrm>
              <a:off x="278605" y="2773840"/>
              <a:ext cx="2639162" cy="2875123"/>
            </a:xfrm>
            <a:prstGeom prst="rect">
              <a:avLst/>
            </a:prstGeom>
            <a:solidFill>
              <a:schemeClr val="bg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35000" tIns="135000" rIns="135000" bIns="137160" rtlCol="0" anchor="t" anchorCtr="0"/>
            <a:lstStyle/>
            <a:p>
              <a:r>
                <a:rPr lang="en-GB" sz="1050" b="1" dirty="0">
                  <a:solidFill>
                    <a:srgbClr val="2E1A47"/>
                  </a:solidFill>
                  <a:cs typeface="Arial" panose="020B0604020202020204" pitchFamily="34" charset="0"/>
                </a:rPr>
                <a:t>Truist White</a:t>
              </a:r>
            </a:p>
            <a:p>
              <a:r>
                <a:rPr lang="en-GB" sz="1050" dirty="0">
                  <a:solidFill>
                    <a:srgbClr val="2E1A47"/>
                  </a:solidFill>
                  <a:cs typeface="Arial" panose="020B0604020202020204" pitchFamily="34" charset="0"/>
                </a:rPr>
                <a:t>RGB 255/255/255</a:t>
              </a:r>
            </a:p>
          </p:txBody>
        </p:sp>
      </p:grpSp>
      <p:sp>
        <p:nvSpPr>
          <p:cNvPr id="2" name="Rectangle 1">
            <a:extLst>
              <a:ext uri="{FF2B5EF4-FFF2-40B4-BE49-F238E27FC236}">
                <a16:creationId xmlns:a16="http://schemas.microsoft.com/office/drawing/2014/main" id="{871DE506-4007-A449-BDAF-184BED3E5D6C}"/>
              </a:ext>
            </a:extLst>
          </p:cNvPr>
          <p:cNvSpPr/>
          <p:nvPr/>
        </p:nvSpPr>
        <p:spPr>
          <a:xfrm>
            <a:off x="271550" y="637161"/>
            <a:ext cx="710131" cy="153888"/>
          </a:xfrm>
          <a:prstGeom prst="rect">
            <a:avLst/>
          </a:prstGeom>
        </p:spPr>
        <p:txBody>
          <a:bodyPr wrap="none" lIns="0" tIns="0" rIns="0" bIns="0">
            <a:spAutoFit/>
          </a:bodyPr>
          <a:lstStyle/>
          <a:p>
            <a:r>
              <a:rPr lang="en-GB" sz="1000" b="1" dirty="0">
                <a:solidFill>
                  <a:srgbClr val="2E1A47"/>
                </a:solidFill>
                <a:cs typeface="Arial" panose="020B0604020202020204" pitchFamily="34" charset="0"/>
              </a:rPr>
              <a:t>Main </a:t>
            </a:r>
            <a:r>
              <a:rPr lang="en-US" sz="1000" b="1" dirty="0">
                <a:solidFill>
                  <a:srgbClr val="2E1A47"/>
                </a:solidFill>
                <a:cs typeface="Arial" panose="020B0604020202020204" pitchFamily="34" charset="0"/>
              </a:rPr>
              <a:t>colors</a:t>
            </a:r>
          </a:p>
        </p:txBody>
      </p:sp>
      <p:sp>
        <p:nvSpPr>
          <p:cNvPr id="18" name="TextBox 17">
            <a:extLst>
              <a:ext uri="{FF2B5EF4-FFF2-40B4-BE49-F238E27FC236}">
                <a16:creationId xmlns:a16="http://schemas.microsoft.com/office/drawing/2014/main" id="{E942F041-33BA-7545-BA47-F4A83476A3C8}"/>
              </a:ext>
            </a:extLst>
          </p:cNvPr>
          <p:cNvSpPr txBox="1"/>
          <p:nvPr/>
        </p:nvSpPr>
        <p:spPr>
          <a:xfrm>
            <a:off x="3137529" y="637161"/>
            <a:ext cx="2902110" cy="176039"/>
          </a:xfrm>
          <a:prstGeom prst="rect">
            <a:avLst/>
          </a:prstGeom>
          <a:noFill/>
        </p:spPr>
        <p:txBody>
          <a:bodyPr wrap="square" lIns="0" tIns="0" rIns="0" bIns="0" rtlCol="0">
            <a:spAutoFit/>
          </a:bodyPr>
          <a:lstStyle/>
          <a:p>
            <a:r>
              <a:rPr lang="en-US" sz="1050" b="1" dirty="0">
                <a:solidFill>
                  <a:srgbClr val="2E1A47"/>
                </a:solidFill>
                <a:cs typeface="Arial" panose="020B0604020202020204" pitchFamily="34" charset="0"/>
              </a:rPr>
              <a:t>Secondary palette: accent colors</a:t>
            </a:r>
          </a:p>
        </p:txBody>
      </p:sp>
      <p:grpSp>
        <p:nvGrpSpPr>
          <p:cNvPr id="3" name="Group 2">
            <a:extLst>
              <a:ext uri="{FF2B5EF4-FFF2-40B4-BE49-F238E27FC236}">
                <a16:creationId xmlns:a16="http://schemas.microsoft.com/office/drawing/2014/main" id="{FF0358D5-7961-DC46-AEFA-454A13B19ED2}"/>
              </a:ext>
            </a:extLst>
          </p:cNvPr>
          <p:cNvGrpSpPr/>
          <p:nvPr/>
        </p:nvGrpSpPr>
        <p:grpSpPr>
          <a:xfrm>
            <a:off x="3137528" y="914400"/>
            <a:ext cx="5741975" cy="3659730"/>
            <a:chOff x="3137528" y="1072117"/>
            <a:chExt cx="5741975" cy="3135779"/>
          </a:xfrm>
        </p:grpSpPr>
        <p:sp>
          <p:nvSpPr>
            <p:cNvPr id="19" name="object 19">
              <a:extLst>
                <a:ext uri="{FF2B5EF4-FFF2-40B4-BE49-F238E27FC236}">
                  <a16:creationId xmlns:a16="http://schemas.microsoft.com/office/drawing/2014/main" id="{14E9336F-42F1-FA49-96AA-9AA262FC0854}"/>
                </a:ext>
              </a:extLst>
            </p:cNvPr>
            <p:cNvSpPr/>
            <p:nvPr/>
          </p:nvSpPr>
          <p:spPr>
            <a:xfrm>
              <a:off x="3137528" y="1072117"/>
              <a:ext cx="5741975" cy="47904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7C6992"/>
            </a:solidFill>
          </p:spPr>
          <p:txBody>
            <a:bodyPr wrap="square" lIns="180000" tIns="180000" rIns="180000" bIns="180000" rtlCol="0" anchor="ctr" anchorCtr="0"/>
            <a:lstStyle/>
            <a:p>
              <a:r>
                <a:rPr lang="en-US" sz="900" b="1" dirty="0">
                  <a:solidFill>
                    <a:srgbClr val="FFFFFF"/>
                  </a:solidFill>
                  <a:cs typeface="Arial" panose="020B0604020202020204" pitchFamily="34" charset="0"/>
                </a:rPr>
                <a:t>Truist Dusk</a:t>
              </a:r>
            </a:p>
            <a:p>
              <a:r>
                <a:rPr lang="en-US" sz="900" dirty="0">
                  <a:solidFill>
                    <a:srgbClr val="FFFFFF"/>
                  </a:solidFill>
                  <a:cs typeface="Arial" panose="020B0604020202020204" pitchFamily="34" charset="0"/>
                </a:rPr>
                <a:t>RGB 124/105/146</a:t>
              </a:r>
            </a:p>
          </p:txBody>
        </p:sp>
        <p:sp>
          <p:nvSpPr>
            <p:cNvPr id="20" name="object 19">
              <a:extLst>
                <a:ext uri="{FF2B5EF4-FFF2-40B4-BE49-F238E27FC236}">
                  <a16:creationId xmlns:a16="http://schemas.microsoft.com/office/drawing/2014/main" id="{DDD6AC24-B7DB-DA45-9131-4D430BC5E20B}"/>
                </a:ext>
              </a:extLst>
            </p:cNvPr>
            <p:cNvSpPr/>
            <p:nvPr/>
          </p:nvSpPr>
          <p:spPr>
            <a:xfrm>
              <a:off x="3137528" y="1603462"/>
              <a:ext cx="5741975" cy="47904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chemeClr val="accent2"/>
            </a:solidFill>
          </p:spPr>
          <p:txBody>
            <a:bodyPr wrap="square" lIns="180000" tIns="180000" rIns="180000" bIns="180000" rtlCol="0" anchor="ctr" anchorCtr="0"/>
            <a:lstStyle/>
            <a:p>
              <a:r>
                <a:rPr lang="en-US" sz="900" b="1" dirty="0">
                  <a:solidFill>
                    <a:srgbClr val="2E1A47"/>
                  </a:solidFill>
                  <a:cs typeface="Arial" panose="020B0604020202020204" pitchFamily="34" charset="0"/>
                </a:rPr>
                <a:t>Truist Dawn</a:t>
              </a:r>
            </a:p>
            <a:p>
              <a:r>
                <a:rPr lang="en-US" sz="900" dirty="0">
                  <a:solidFill>
                    <a:srgbClr val="2E1A47"/>
                  </a:solidFill>
                  <a:cs typeface="Arial" panose="020B0604020202020204" pitchFamily="34" charset="0"/>
                </a:rPr>
                <a:t>RGB 175/171/201</a:t>
              </a:r>
            </a:p>
          </p:txBody>
        </p:sp>
        <p:sp>
          <p:nvSpPr>
            <p:cNvPr id="21" name="object 19">
              <a:extLst>
                <a:ext uri="{FF2B5EF4-FFF2-40B4-BE49-F238E27FC236}">
                  <a16:creationId xmlns:a16="http://schemas.microsoft.com/office/drawing/2014/main" id="{B8635379-27AE-1345-AD8F-26C1068E9566}"/>
                </a:ext>
              </a:extLst>
            </p:cNvPr>
            <p:cNvSpPr/>
            <p:nvPr/>
          </p:nvSpPr>
          <p:spPr>
            <a:xfrm>
              <a:off x="3137528" y="2134809"/>
              <a:ext cx="5741975" cy="47904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chemeClr val="accent5"/>
            </a:solidFill>
          </p:spPr>
          <p:txBody>
            <a:bodyPr wrap="square" lIns="180000" tIns="180000" rIns="180000" bIns="180000" rtlCol="0" anchor="ctr" anchorCtr="0"/>
            <a:lstStyle/>
            <a:p>
              <a:r>
                <a:rPr lang="en-US" sz="900" b="1" dirty="0">
                  <a:solidFill>
                    <a:srgbClr val="2E1A47"/>
                  </a:solidFill>
                  <a:cs typeface="Arial" panose="020B0604020202020204" pitchFamily="34" charset="0"/>
                </a:rPr>
                <a:t>Truist Light Gray</a:t>
              </a:r>
            </a:p>
            <a:p>
              <a:r>
                <a:rPr lang="en-US" sz="900" dirty="0">
                  <a:solidFill>
                    <a:srgbClr val="2E1A47"/>
                  </a:solidFill>
                  <a:cs typeface="Arial" panose="020B0604020202020204" pitchFamily="34" charset="0"/>
                </a:rPr>
                <a:t>RGB 201/201/201</a:t>
              </a:r>
            </a:p>
          </p:txBody>
        </p:sp>
        <p:sp>
          <p:nvSpPr>
            <p:cNvPr id="22" name="object 19">
              <a:extLst>
                <a:ext uri="{FF2B5EF4-FFF2-40B4-BE49-F238E27FC236}">
                  <a16:creationId xmlns:a16="http://schemas.microsoft.com/office/drawing/2014/main" id="{0F5682C7-9B8A-7740-A96B-017E4C596494}"/>
                </a:ext>
              </a:extLst>
            </p:cNvPr>
            <p:cNvSpPr/>
            <p:nvPr/>
          </p:nvSpPr>
          <p:spPr>
            <a:xfrm>
              <a:off x="3137528" y="2666155"/>
              <a:ext cx="5741975" cy="47904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A8A8A8"/>
            </a:solidFill>
          </p:spPr>
          <p:txBody>
            <a:bodyPr wrap="square" lIns="180000" tIns="180000" rIns="180000" bIns="180000" rtlCol="0" anchor="ctr" anchorCtr="0"/>
            <a:lstStyle/>
            <a:p>
              <a:r>
                <a:rPr lang="en-US" sz="900" b="1" dirty="0">
                  <a:solidFill>
                    <a:srgbClr val="FFFFFF"/>
                  </a:solidFill>
                  <a:cs typeface="Arial" panose="020B0604020202020204" pitchFamily="34" charset="0"/>
                </a:rPr>
                <a:t>Truist Mid Gray</a:t>
              </a:r>
            </a:p>
            <a:p>
              <a:r>
                <a:rPr lang="en-US" sz="900" dirty="0">
                  <a:solidFill>
                    <a:srgbClr val="FFFFFF"/>
                  </a:solidFill>
                  <a:cs typeface="Arial" panose="020B0604020202020204" pitchFamily="34" charset="0"/>
                </a:rPr>
                <a:t>RGB 168/168/168</a:t>
              </a:r>
            </a:p>
          </p:txBody>
        </p:sp>
        <p:sp>
          <p:nvSpPr>
            <p:cNvPr id="23" name="object 19">
              <a:extLst>
                <a:ext uri="{FF2B5EF4-FFF2-40B4-BE49-F238E27FC236}">
                  <a16:creationId xmlns:a16="http://schemas.microsoft.com/office/drawing/2014/main" id="{B5C1BF13-1373-4B4D-ADCA-57513E005C37}"/>
                </a:ext>
              </a:extLst>
            </p:cNvPr>
            <p:cNvSpPr/>
            <p:nvPr/>
          </p:nvSpPr>
          <p:spPr>
            <a:xfrm>
              <a:off x="3137528" y="3197502"/>
              <a:ext cx="5741975" cy="47904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707070"/>
            </a:solidFill>
          </p:spPr>
          <p:txBody>
            <a:bodyPr wrap="square" lIns="180000" tIns="180000" rIns="180000" bIns="180000" rtlCol="0" anchor="ctr" anchorCtr="0"/>
            <a:lstStyle/>
            <a:p>
              <a:r>
                <a:rPr lang="en-US" sz="900" b="1" dirty="0">
                  <a:solidFill>
                    <a:srgbClr val="FFFFFF"/>
                  </a:solidFill>
                  <a:cs typeface="Arial" panose="020B0604020202020204" pitchFamily="34" charset="0"/>
                </a:rPr>
                <a:t>Truist Dark Gray</a:t>
              </a:r>
            </a:p>
            <a:p>
              <a:r>
                <a:rPr lang="en-US" sz="900" dirty="0">
                  <a:solidFill>
                    <a:srgbClr val="FFFFFF"/>
                  </a:solidFill>
                  <a:cs typeface="Arial" panose="020B0604020202020204" pitchFamily="34" charset="0"/>
                </a:rPr>
                <a:t>RGB 112/112/112</a:t>
              </a:r>
            </a:p>
          </p:txBody>
        </p:sp>
        <p:sp>
          <p:nvSpPr>
            <p:cNvPr id="24" name="object 19">
              <a:extLst>
                <a:ext uri="{FF2B5EF4-FFF2-40B4-BE49-F238E27FC236}">
                  <a16:creationId xmlns:a16="http://schemas.microsoft.com/office/drawing/2014/main" id="{FC04D35D-666A-F04E-89C5-9AB44B4FBE1F}"/>
                </a:ext>
              </a:extLst>
            </p:cNvPr>
            <p:cNvSpPr/>
            <p:nvPr/>
          </p:nvSpPr>
          <p:spPr>
            <a:xfrm>
              <a:off x="3137528" y="3728849"/>
              <a:ext cx="5741975" cy="47904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chemeClr val="accent4"/>
            </a:solidFill>
          </p:spPr>
          <p:txBody>
            <a:bodyPr wrap="square" lIns="180000" tIns="180000" rIns="180000" bIns="180000" rtlCol="0" anchor="ctr" anchorCtr="0"/>
            <a:lstStyle/>
            <a:p>
              <a:r>
                <a:rPr lang="en-US" sz="900" b="1" dirty="0">
                  <a:solidFill>
                    <a:srgbClr val="2E1A47"/>
                  </a:solidFill>
                  <a:cs typeface="Arial" panose="020B0604020202020204" pitchFamily="34" charset="0"/>
                </a:rPr>
                <a:t>Truist Sky Blue</a:t>
              </a:r>
            </a:p>
            <a:p>
              <a:r>
                <a:rPr lang="en-US" sz="900" dirty="0">
                  <a:solidFill>
                    <a:srgbClr val="2E1A47"/>
                  </a:solidFill>
                  <a:cs typeface="Arial" panose="020B0604020202020204" pitchFamily="34" charset="0"/>
                </a:rPr>
                <a:t>RGB 176/224/226</a:t>
              </a:r>
            </a:p>
          </p:txBody>
        </p:sp>
      </p:grpSp>
      <p:grpSp>
        <p:nvGrpSpPr>
          <p:cNvPr id="8" name="Group 7">
            <a:extLst>
              <a:ext uri="{FF2B5EF4-FFF2-40B4-BE49-F238E27FC236}">
                <a16:creationId xmlns:a16="http://schemas.microsoft.com/office/drawing/2014/main" id="{B20693EC-25D1-1A4D-AD3F-E157B3276426}"/>
              </a:ext>
            </a:extLst>
          </p:cNvPr>
          <p:cNvGrpSpPr/>
          <p:nvPr/>
        </p:nvGrpSpPr>
        <p:grpSpPr>
          <a:xfrm>
            <a:off x="3137528" y="5012075"/>
            <a:ext cx="5741975" cy="895313"/>
            <a:chOff x="3137528" y="632607"/>
            <a:chExt cx="5741975" cy="767134"/>
          </a:xfrm>
        </p:grpSpPr>
        <p:sp>
          <p:nvSpPr>
            <p:cNvPr id="15" name="object 19">
              <a:extLst>
                <a:ext uri="{FF2B5EF4-FFF2-40B4-BE49-F238E27FC236}">
                  <a16:creationId xmlns:a16="http://schemas.microsoft.com/office/drawing/2014/main" id="{189B84B9-F82A-4C4F-A378-4F81644967AC}"/>
                </a:ext>
              </a:extLst>
            </p:cNvPr>
            <p:cNvSpPr/>
            <p:nvPr/>
          </p:nvSpPr>
          <p:spPr>
            <a:xfrm>
              <a:off x="3137528" y="920694"/>
              <a:ext cx="5741975" cy="47904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464646"/>
            </a:solidFill>
          </p:spPr>
          <p:txBody>
            <a:bodyPr wrap="square" lIns="135000" tIns="135000" rIns="135000" bIns="135000" rtlCol="0" anchor="ctr" anchorCtr="0"/>
            <a:lstStyle/>
            <a:p>
              <a:r>
                <a:rPr lang="en-US" sz="900" b="1" dirty="0">
                  <a:solidFill>
                    <a:srgbClr val="FFFFFF"/>
                  </a:solidFill>
                  <a:cs typeface="Arial" panose="020B0604020202020204" pitchFamily="34" charset="0"/>
                </a:rPr>
                <a:t>Digital Gray</a:t>
              </a:r>
            </a:p>
            <a:p>
              <a:r>
                <a:rPr lang="en-US" sz="900" dirty="0">
                  <a:solidFill>
                    <a:srgbClr val="FFFFFF"/>
                  </a:solidFill>
                  <a:cs typeface="Arial" panose="020B0604020202020204" pitchFamily="34" charset="0"/>
                </a:rPr>
                <a:t>RGB 70/70/70</a:t>
              </a:r>
            </a:p>
          </p:txBody>
        </p:sp>
        <p:sp>
          <p:nvSpPr>
            <p:cNvPr id="16" name="TextBox 15">
              <a:extLst>
                <a:ext uri="{FF2B5EF4-FFF2-40B4-BE49-F238E27FC236}">
                  <a16:creationId xmlns:a16="http://schemas.microsoft.com/office/drawing/2014/main" id="{90AD303D-376D-474F-B371-2A7FAE577656}"/>
                </a:ext>
              </a:extLst>
            </p:cNvPr>
            <p:cNvSpPr txBox="1"/>
            <p:nvPr/>
          </p:nvSpPr>
          <p:spPr>
            <a:xfrm>
              <a:off x="3137530" y="632607"/>
              <a:ext cx="2902110" cy="176039"/>
            </a:xfrm>
            <a:prstGeom prst="rect">
              <a:avLst/>
            </a:prstGeom>
            <a:noFill/>
          </p:spPr>
          <p:txBody>
            <a:bodyPr wrap="square" lIns="0" tIns="0" rIns="0" bIns="0" rtlCol="0">
              <a:spAutoFit/>
            </a:bodyPr>
            <a:lstStyle/>
            <a:p>
              <a:r>
                <a:rPr lang="en-US" sz="1050" b="1" dirty="0">
                  <a:solidFill>
                    <a:srgbClr val="2E1A47"/>
                  </a:solidFill>
                  <a:cs typeface="Arial" panose="020B0604020202020204" pitchFamily="34" charset="0"/>
                </a:rPr>
                <a:t>Digital Gray: for digital text use only</a:t>
              </a:r>
            </a:p>
          </p:txBody>
        </p:sp>
      </p:grpSp>
      <p:sp>
        <p:nvSpPr>
          <p:cNvPr id="6" name="Footer Placeholder 5">
            <a:extLst>
              <a:ext uri="{FF2B5EF4-FFF2-40B4-BE49-F238E27FC236}">
                <a16:creationId xmlns:a16="http://schemas.microsoft.com/office/drawing/2014/main" id="{D0B33396-4E85-724E-B000-6F569EF51E70}"/>
              </a:ext>
            </a:extLst>
          </p:cNvPr>
          <p:cNvSpPr>
            <a:spLocks noGrp="1"/>
          </p:cNvSpPr>
          <p:nvPr>
            <p:ph type="ftr" sz="quarter" idx="10"/>
          </p:nvPr>
        </p:nvSpPr>
        <p:spPr/>
        <p:txBody>
          <a:bodyPr/>
          <a:lstStyle/>
          <a:p>
            <a:endParaRPr lang="en-US" dirty="0">
              <a:solidFill>
                <a:srgbClr val="464646"/>
              </a:solidFill>
            </a:endParaRPr>
          </a:p>
        </p:txBody>
      </p:sp>
      <p:sp>
        <p:nvSpPr>
          <p:cNvPr id="7" name="Slide Number Placeholder 6">
            <a:extLst>
              <a:ext uri="{FF2B5EF4-FFF2-40B4-BE49-F238E27FC236}">
                <a16:creationId xmlns:a16="http://schemas.microsoft.com/office/drawing/2014/main" id="{57CF50F4-936C-0544-90A9-83F23B6D9F44}"/>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3421063799"/>
      </p:ext>
    </p:extLst>
  </p:cSld>
  <p:clrMapOvr>
    <a:masterClrMapping/>
  </p:clrMapOvr>
  <p:extLst>
    <p:ext uri="{DCECCB84-F9BA-43D5-87BE-67443E8EF086}">
      <p15:sldGuideLst xmlns:p15="http://schemas.microsoft.com/office/powerpoint/2012/main"/>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nt color palette">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hasCustomPrompt="1"/>
          </p:nvPr>
        </p:nvSpPr>
        <p:spPr/>
        <p:txBody>
          <a:bodyPr/>
          <a:lstStyle/>
          <a:p>
            <a:r>
              <a:rPr lang="en-US" noProof="0" dirty="0"/>
              <a:t>Agenda</a:t>
            </a:r>
            <a:endParaRPr lang="en-US" dirty="0"/>
          </a:p>
        </p:txBody>
      </p:sp>
      <p:sp>
        <p:nvSpPr>
          <p:cNvPr id="2" name="Rectangle 1">
            <a:extLst>
              <a:ext uri="{FF2B5EF4-FFF2-40B4-BE49-F238E27FC236}">
                <a16:creationId xmlns:a16="http://schemas.microsoft.com/office/drawing/2014/main" id="{871DE506-4007-A449-BDAF-184BED3E5D6C}"/>
              </a:ext>
            </a:extLst>
          </p:cNvPr>
          <p:cNvSpPr/>
          <p:nvPr/>
        </p:nvSpPr>
        <p:spPr>
          <a:xfrm>
            <a:off x="271550" y="637161"/>
            <a:ext cx="1157368" cy="153888"/>
          </a:xfrm>
          <a:prstGeom prst="rect">
            <a:avLst/>
          </a:prstGeom>
        </p:spPr>
        <p:txBody>
          <a:bodyPr wrap="none" lIns="0" tIns="0" rIns="0" bIns="0">
            <a:spAutoFit/>
          </a:bodyPr>
          <a:lstStyle/>
          <a:p>
            <a:r>
              <a:rPr lang="en-US" sz="1000" b="1" dirty="0">
                <a:solidFill>
                  <a:srgbClr val="2E1A47"/>
                </a:solidFill>
                <a:cs typeface="Arial" panose="020B0604020202020204" pitchFamily="34" charset="0"/>
              </a:rPr>
              <a:t>Primary palette tint</a:t>
            </a:r>
          </a:p>
        </p:txBody>
      </p:sp>
      <p:sp>
        <p:nvSpPr>
          <p:cNvPr id="18" name="TextBox 17">
            <a:extLst>
              <a:ext uri="{FF2B5EF4-FFF2-40B4-BE49-F238E27FC236}">
                <a16:creationId xmlns:a16="http://schemas.microsoft.com/office/drawing/2014/main" id="{E942F041-33BA-7545-BA47-F4A83476A3C8}"/>
              </a:ext>
            </a:extLst>
          </p:cNvPr>
          <p:cNvSpPr txBox="1"/>
          <p:nvPr/>
        </p:nvSpPr>
        <p:spPr>
          <a:xfrm>
            <a:off x="3137529" y="637161"/>
            <a:ext cx="2902110" cy="161583"/>
          </a:xfrm>
          <a:prstGeom prst="rect">
            <a:avLst/>
          </a:prstGeom>
          <a:noFill/>
        </p:spPr>
        <p:txBody>
          <a:bodyPr wrap="square" lIns="0" tIns="0" rIns="0" bIns="0" rtlCol="0">
            <a:spAutoFit/>
          </a:bodyPr>
          <a:lstStyle/>
          <a:p>
            <a:r>
              <a:rPr lang="en-US" sz="1050" b="1" dirty="0">
                <a:solidFill>
                  <a:srgbClr val="2E1A47"/>
                </a:solidFill>
                <a:cs typeface="Arial" panose="020B0604020202020204" pitchFamily="34" charset="0"/>
              </a:rPr>
              <a:t>Secondary tint palette: accent colors</a:t>
            </a:r>
          </a:p>
        </p:txBody>
      </p:sp>
      <p:sp>
        <p:nvSpPr>
          <p:cNvPr id="37" name="object 23">
            <a:extLst>
              <a:ext uri="{FF2B5EF4-FFF2-40B4-BE49-F238E27FC236}">
                <a16:creationId xmlns:a16="http://schemas.microsoft.com/office/drawing/2014/main" id="{3822C8F3-029E-9146-8D69-3F624B24AA64}"/>
              </a:ext>
            </a:extLst>
          </p:cNvPr>
          <p:cNvSpPr/>
          <p:nvPr/>
        </p:nvSpPr>
        <p:spPr>
          <a:xfrm>
            <a:off x="270434" y="909532"/>
            <a:ext cx="2646578" cy="5004760"/>
          </a:xfrm>
          <a:custGeom>
            <a:avLst/>
            <a:gdLst/>
            <a:ahLst/>
            <a:cxnLst/>
            <a:rect l="l" t="t" r="r" b="b"/>
            <a:pathLst>
              <a:path w="1684654" h="768985">
                <a:moveTo>
                  <a:pt x="0" y="768781"/>
                </a:moveTo>
                <a:lnTo>
                  <a:pt x="1684121" y="768781"/>
                </a:lnTo>
                <a:lnTo>
                  <a:pt x="1684121" y="0"/>
                </a:lnTo>
                <a:lnTo>
                  <a:pt x="0" y="0"/>
                </a:lnTo>
                <a:lnTo>
                  <a:pt x="0" y="768781"/>
                </a:lnTo>
                <a:close/>
              </a:path>
            </a:pathLst>
          </a:custGeom>
          <a:solidFill>
            <a:srgbClr val="ABA3B5"/>
          </a:solidFill>
        </p:spPr>
        <p:txBody>
          <a:bodyPr wrap="square" lIns="135000" tIns="135000" rIns="135000" bIns="137160" rtlCol="0" anchor="t" anchorCtr="0"/>
          <a:lstStyle/>
          <a:p>
            <a:r>
              <a:rPr lang="en-US" sz="1050" b="1" dirty="0">
                <a:solidFill>
                  <a:srgbClr val="FFFFFF"/>
                </a:solidFill>
                <a:cs typeface="Arial" panose="020B0604020202020204" pitchFamily="34" charset="0"/>
              </a:rPr>
              <a:t>Truist Purple Tint</a:t>
            </a:r>
          </a:p>
          <a:p>
            <a:r>
              <a:rPr lang="en-US" sz="1050" dirty="0">
                <a:solidFill>
                  <a:srgbClr val="FFFFFF"/>
                </a:solidFill>
                <a:cs typeface="Arial" panose="020B0604020202020204" pitchFamily="34" charset="0"/>
              </a:rPr>
              <a:t>RGB 171/163/181</a:t>
            </a:r>
          </a:p>
        </p:txBody>
      </p:sp>
      <p:grpSp>
        <p:nvGrpSpPr>
          <p:cNvPr id="38" name="Group 37">
            <a:extLst>
              <a:ext uri="{FF2B5EF4-FFF2-40B4-BE49-F238E27FC236}">
                <a16:creationId xmlns:a16="http://schemas.microsoft.com/office/drawing/2014/main" id="{949BE6EB-D251-B241-8538-1CB265A60C49}"/>
              </a:ext>
            </a:extLst>
          </p:cNvPr>
          <p:cNvGrpSpPr/>
          <p:nvPr/>
        </p:nvGrpSpPr>
        <p:grpSpPr>
          <a:xfrm>
            <a:off x="3137528" y="911815"/>
            <a:ext cx="5741975" cy="4994715"/>
            <a:chOff x="5915473" y="1595468"/>
            <a:chExt cx="5543999" cy="5204527"/>
          </a:xfrm>
        </p:grpSpPr>
        <p:sp>
          <p:nvSpPr>
            <p:cNvPr id="39" name="object 19">
              <a:extLst>
                <a:ext uri="{FF2B5EF4-FFF2-40B4-BE49-F238E27FC236}">
                  <a16:creationId xmlns:a16="http://schemas.microsoft.com/office/drawing/2014/main" id="{0F2D1943-7ACB-C34E-A18B-A326D47CB31C}"/>
                </a:ext>
              </a:extLst>
            </p:cNvPr>
            <p:cNvSpPr/>
            <p:nvPr/>
          </p:nvSpPr>
          <p:spPr>
            <a:xfrm>
              <a:off x="5915473" y="1595468"/>
              <a:ext cx="5543999" cy="79508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D8D2DE"/>
            </a:solidFill>
          </p:spPr>
          <p:txBody>
            <a:bodyPr wrap="square" lIns="180000" tIns="180000" rIns="180000" bIns="180000" rtlCol="0" anchor="ctr" anchorCtr="0"/>
            <a:lstStyle/>
            <a:p>
              <a:r>
                <a:rPr lang="en-US" sz="1050" b="1" dirty="0">
                  <a:solidFill>
                    <a:srgbClr val="2E1A47"/>
                  </a:solidFill>
                  <a:cs typeface="Arial" panose="020B0604020202020204" pitchFamily="34" charset="0"/>
                </a:rPr>
                <a:t>Truist Dusk Tint</a:t>
              </a:r>
            </a:p>
            <a:p>
              <a:r>
                <a:rPr lang="en-US" sz="1050" dirty="0">
                  <a:solidFill>
                    <a:srgbClr val="2E1A47"/>
                  </a:solidFill>
                  <a:cs typeface="Arial" panose="020B0604020202020204" pitchFamily="34" charset="0"/>
                </a:rPr>
                <a:t>RGB 216/210/222</a:t>
              </a:r>
            </a:p>
          </p:txBody>
        </p:sp>
        <p:sp>
          <p:nvSpPr>
            <p:cNvPr id="40" name="object 19">
              <a:extLst>
                <a:ext uri="{FF2B5EF4-FFF2-40B4-BE49-F238E27FC236}">
                  <a16:creationId xmlns:a16="http://schemas.microsoft.com/office/drawing/2014/main" id="{4C2A6B41-36BF-7245-BF99-D270CF1C76A8}"/>
                </a:ext>
              </a:extLst>
            </p:cNvPr>
            <p:cNvSpPr/>
            <p:nvPr/>
          </p:nvSpPr>
          <p:spPr>
            <a:xfrm>
              <a:off x="5915473" y="2477356"/>
              <a:ext cx="5543999" cy="79508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E7E6EF"/>
            </a:solidFill>
          </p:spPr>
          <p:txBody>
            <a:bodyPr wrap="square" lIns="180000" tIns="180000" rIns="180000" bIns="180000" rtlCol="0" anchor="ctr" anchorCtr="0"/>
            <a:lstStyle/>
            <a:p>
              <a:r>
                <a:rPr lang="en-US" sz="1050" b="1" dirty="0">
                  <a:solidFill>
                    <a:srgbClr val="2E1A47"/>
                  </a:solidFill>
                  <a:cs typeface="Arial" panose="020B0604020202020204" pitchFamily="34" charset="0"/>
                </a:rPr>
                <a:t>Truist Dawn Tint</a:t>
              </a:r>
            </a:p>
            <a:p>
              <a:r>
                <a:rPr lang="en-US" sz="1050" dirty="0">
                  <a:solidFill>
                    <a:srgbClr val="2E1A47"/>
                  </a:solidFill>
                  <a:cs typeface="Arial" panose="020B0604020202020204" pitchFamily="34" charset="0"/>
                </a:rPr>
                <a:t>RGB 231/230/239</a:t>
              </a:r>
              <a:endParaRPr lang="en-US" sz="1050" dirty="0">
                <a:solidFill>
                  <a:srgbClr val="464646"/>
                </a:solidFill>
                <a:cs typeface="Arial" panose="020B0604020202020204" pitchFamily="34" charset="0"/>
              </a:endParaRPr>
            </a:p>
          </p:txBody>
        </p:sp>
        <p:sp>
          <p:nvSpPr>
            <p:cNvPr id="41" name="object 19">
              <a:extLst>
                <a:ext uri="{FF2B5EF4-FFF2-40B4-BE49-F238E27FC236}">
                  <a16:creationId xmlns:a16="http://schemas.microsoft.com/office/drawing/2014/main" id="{4CD93EB1-64C8-7847-9B38-74B0D9B6E949}"/>
                </a:ext>
              </a:extLst>
            </p:cNvPr>
            <p:cNvSpPr/>
            <p:nvPr/>
          </p:nvSpPr>
          <p:spPr>
            <a:xfrm>
              <a:off x="5915473" y="3359244"/>
              <a:ext cx="5543999" cy="79508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F4F4F4"/>
            </a:solidFill>
          </p:spPr>
          <p:txBody>
            <a:bodyPr wrap="square" lIns="180000" tIns="180000" rIns="180000" bIns="180000" rtlCol="0" anchor="ctr" anchorCtr="0"/>
            <a:lstStyle/>
            <a:p>
              <a:r>
                <a:rPr lang="en-US" sz="1050" b="1" dirty="0">
                  <a:solidFill>
                    <a:srgbClr val="2E1A47"/>
                  </a:solidFill>
                  <a:cs typeface="Arial" panose="020B0604020202020204" pitchFamily="34" charset="0"/>
                </a:rPr>
                <a:t>Truist Light Gray Tint</a:t>
              </a:r>
            </a:p>
            <a:p>
              <a:r>
                <a:rPr lang="en-US" sz="1050" dirty="0">
                  <a:solidFill>
                    <a:srgbClr val="2E1A47"/>
                  </a:solidFill>
                  <a:cs typeface="Arial" panose="020B0604020202020204" pitchFamily="34" charset="0"/>
                </a:rPr>
                <a:t>RGB 244/244/244</a:t>
              </a:r>
            </a:p>
          </p:txBody>
        </p:sp>
        <p:sp>
          <p:nvSpPr>
            <p:cNvPr id="42" name="object 19">
              <a:extLst>
                <a:ext uri="{FF2B5EF4-FFF2-40B4-BE49-F238E27FC236}">
                  <a16:creationId xmlns:a16="http://schemas.microsoft.com/office/drawing/2014/main" id="{6E302C0D-8B2B-9E44-8D21-F6B14444FEA1}"/>
                </a:ext>
              </a:extLst>
            </p:cNvPr>
            <p:cNvSpPr/>
            <p:nvPr/>
          </p:nvSpPr>
          <p:spPr>
            <a:xfrm>
              <a:off x="5915473" y="4241132"/>
              <a:ext cx="5543999" cy="79508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D3D3D3"/>
            </a:solidFill>
          </p:spPr>
          <p:txBody>
            <a:bodyPr wrap="square" lIns="180000" tIns="180000" rIns="180000" bIns="180000" rtlCol="0" anchor="ctr" anchorCtr="0"/>
            <a:lstStyle/>
            <a:p>
              <a:r>
                <a:rPr lang="en-US" sz="1050" b="1" dirty="0">
                  <a:solidFill>
                    <a:srgbClr val="2E1A47"/>
                  </a:solidFill>
                  <a:cs typeface="Arial" panose="020B0604020202020204" pitchFamily="34" charset="0"/>
                </a:rPr>
                <a:t>Truist Mid Gray Tint</a:t>
              </a:r>
            </a:p>
            <a:p>
              <a:r>
                <a:rPr lang="en-US" sz="1050" dirty="0">
                  <a:solidFill>
                    <a:srgbClr val="2E1A47"/>
                  </a:solidFill>
                  <a:cs typeface="Arial" panose="020B0604020202020204" pitchFamily="34" charset="0"/>
                </a:rPr>
                <a:t>RGB 211/211/211</a:t>
              </a:r>
            </a:p>
          </p:txBody>
        </p:sp>
        <p:sp>
          <p:nvSpPr>
            <p:cNvPr id="43" name="object 19">
              <a:extLst>
                <a:ext uri="{FF2B5EF4-FFF2-40B4-BE49-F238E27FC236}">
                  <a16:creationId xmlns:a16="http://schemas.microsoft.com/office/drawing/2014/main" id="{84DB2B1C-CCEB-6E46-BDB4-BA100F77A0C1}"/>
                </a:ext>
              </a:extLst>
            </p:cNvPr>
            <p:cNvSpPr/>
            <p:nvPr/>
          </p:nvSpPr>
          <p:spPr>
            <a:xfrm>
              <a:off x="5915473" y="5123020"/>
              <a:ext cx="5543999" cy="79508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E2E2E2"/>
            </a:solidFill>
          </p:spPr>
          <p:txBody>
            <a:bodyPr wrap="square" lIns="180000" tIns="180000" rIns="180000" bIns="180000" rtlCol="0" anchor="ctr" anchorCtr="0"/>
            <a:lstStyle/>
            <a:p>
              <a:r>
                <a:rPr lang="en-US" sz="1050" b="1" dirty="0">
                  <a:solidFill>
                    <a:srgbClr val="2E1A47"/>
                  </a:solidFill>
                  <a:cs typeface="Arial" panose="020B0604020202020204" pitchFamily="34" charset="0"/>
                </a:rPr>
                <a:t>Truist Dark Gray Tint</a:t>
              </a:r>
            </a:p>
            <a:p>
              <a:r>
                <a:rPr lang="en-US" sz="1050" dirty="0">
                  <a:solidFill>
                    <a:srgbClr val="2E1A47"/>
                  </a:solidFill>
                  <a:cs typeface="Arial" panose="020B0604020202020204" pitchFamily="34" charset="0"/>
                </a:rPr>
                <a:t>RGB 226/226/226</a:t>
              </a:r>
            </a:p>
          </p:txBody>
        </p:sp>
        <p:sp>
          <p:nvSpPr>
            <p:cNvPr id="44" name="object 19">
              <a:extLst>
                <a:ext uri="{FF2B5EF4-FFF2-40B4-BE49-F238E27FC236}">
                  <a16:creationId xmlns:a16="http://schemas.microsoft.com/office/drawing/2014/main" id="{8288CC39-94EC-4D43-BB76-E9CCC8CE976F}"/>
                </a:ext>
              </a:extLst>
            </p:cNvPr>
            <p:cNvSpPr/>
            <p:nvPr/>
          </p:nvSpPr>
          <p:spPr>
            <a:xfrm>
              <a:off x="5915473" y="6004908"/>
              <a:ext cx="5543999" cy="795087"/>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DFF3F4"/>
            </a:solidFill>
          </p:spPr>
          <p:txBody>
            <a:bodyPr wrap="square" lIns="180000" tIns="180000" rIns="180000" bIns="180000" rtlCol="0" anchor="ctr" anchorCtr="0"/>
            <a:lstStyle/>
            <a:p>
              <a:r>
                <a:rPr lang="en-US" sz="1050" b="1" dirty="0">
                  <a:solidFill>
                    <a:srgbClr val="2E1A47"/>
                  </a:solidFill>
                  <a:cs typeface="Arial" panose="020B0604020202020204" pitchFamily="34" charset="0"/>
                </a:rPr>
                <a:t>Truist Sky Blue Tint</a:t>
              </a:r>
            </a:p>
            <a:p>
              <a:r>
                <a:rPr lang="en-US" sz="1050" dirty="0">
                  <a:solidFill>
                    <a:srgbClr val="2E1A47"/>
                  </a:solidFill>
                  <a:cs typeface="Arial" panose="020B0604020202020204" pitchFamily="34" charset="0"/>
                </a:rPr>
                <a:t>RGB 223/243/244</a:t>
              </a:r>
            </a:p>
          </p:txBody>
        </p:sp>
      </p:grpSp>
      <p:sp>
        <p:nvSpPr>
          <p:cNvPr id="12" name="Footer Placeholder 11">
            <a:extLst>
              <a:ext uri="{FF2B5EF4-FFF2-40B4-BE49-F238E27FC236}">
                <a16:creationId xmlns:a16="http://schemas.microsoft.com/office/drawing/2014/main" id="{E6F4367E-049A-3F4D-9B49-782E7A1EDB93}"/>
              </a:ext>
            </a:extLst>
          </p:cNvPr>
          <p:cNvSpPr>
            <a:spLocks noGrp="1"/>
          </p:cNvSpPr>
          <p:nvPr>
            <p:ph type="ftr" sz="quarter" idx="10"/>
          </p:nvPr>
        </p:nvSpPr>
        <p:spPr/>
        <p:txBody>
          <a:bodyPr/>
          <a:lstStyle/>
          <a:p>
            <a:endParaRPr lang="en-US" dirty="0">
              <a:solidFill>
                <a:srgbClr val="464646"/>
              </a:solidFill>
            </a:endParaRPr>
          </a:p>
        </p:txBody>
      </p:sp>
      <p:sp>
        <p:nvSpPr>
          <p:cNvPr id="13" name="Slide Number Placeholder 12">
            <a:extLst>
              <a:ext uri="{FF2B5EF4-FFF2-40B4-BE49-F238E27FC236}">
                <a16:creationId xmlns:a16="http://schemas.microsoft.com/office/drawing/2014/main" id="{19E4D206-CF49-DC4A-B6B3-2E6AA69106E5}"/>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31265806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Slide 4 - with client logo">
    <p:bg>
      <p:bgPr>
        <a:solidFill>
          <a:schemeClr val="tx2"/>
        </a:solidFill>
        <a:effectLst/>
      </p:bgPr>
    </p:bg>
    <p:spTree>
      <p:nvGrpSpPr>
        <p:cNvPr id="1" name=""/>
        <p:cNvGrpSpPr/>
        <p:nvPr/>
      </p:nvGrpSpPr>
      <p:grpSpPr>
        <a:xfrm>
          <a:off x="0" y="0"/>
          <a:ext cx="0" cy="0"/>
          <a:chOff x="0" y="0"/>
          <a:chExt cx="0" cy="0"/>
        </a:xfrm>
      </p:grpSpPr>
      <p:sp>
        <p:nvSpPr>
          <p:cNvPr id="16" name="Freeform 15">
            <a:extLst>
              <a:ext uri="{FF2B5EF4-FFF2-40B4-BE49-F238E27FC236}">
                <a16:creationId xmlns:a16="http://schemas.microsoft.com/office/drawing/2014/main" id="{0EB3034D-FAD1-7D4B-9D40-F9806E9A5EE5}"/>
              </a:ext>
            </a:extLst>
          </p:cNvPr>
          <p:cNvSpPr/>
          <p:nvPr/>
        </p:nvSpPr>
        <p:spPr>
          <a:xfrm>
            <a:off x="0" y="-4877"/>
            <a:ext cx="8871972" cy="5552237"/>
          </a:xfrm>
          <a:custGeom>
            <a:avLst/>
            <a:gdLst>
              <a:gd name="connsiteX0" fmla="*/ 0 w 8871972"/>
              <a:gd name="connsiteY0" fmla="*/ 0 h 5552237"/>
              <a:gd name="connsiteX1" fmla="*/ 8871972 w 8871972"/>
              <a:gd name="connsiteY1" fmla="*/ 0 h 5552237"/>
              <a:gd name="connsiteX2" fmla="*/ 8871972 w 8871972"/>
              <a:gd name="connsiteY2" fmla="*/ 1389888 h 5552237"/>
              <a:gd name="connsiteX3" fmla="*/ 8871972 w 8871972"/>
              <a:gd name="connsiteY3" fmla="*/ 3264101 h 5552237"/>
              <a:gd name="connsiteX4" fmla="*/ 8871972 w 8871972"/>
              <a:gd name="connsiteY4" fmla="*/ 4653989 h 5552237"/>
              <a:gd name="connsiteX5" fmla="*/ 7973724 w 8871972"/>
              <a:gd name="connsiteY5" fmla="*/ 5552237 h 5552237"/>
              <a:gd name="connsiteX6" fmla="*/ 0 w 8871972"/>
              <a:gd name="connsiteY6" fmla="*/ 5552237 h 5552237"/>
              <a:gd name="connsiteX7" fmla="*/ 0 w 8871972"/>
              <a:gd name="connsiteY7" fmla="*/ 4162349 h 5552237"/>
              <a:gd name="connsiteX8" fmla="*/ 0 w 8871972"/>
              <a:gd name="connsiteY8" fmla="*/ 1389888 h 55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71972" h="5552237">
                <a:moveTo>
                  <a:pt x="0" y="0"/>
                </a:moveTo>
                <a:lnTo>
                  <a:pt x="8871972" y="0"/>
                </a:lnTo>
                <a:lnTo>
                  <a:pt x="8871972" y="1389888"/>
                </a:lnTo>
                <a:lnTo>
                  <a:pt x="8871972" y="3264101"/>
                </a:lnTo>
                <a:lnTo>
                  <a:pt x="8871972" y="4653989"/>
                </a:lnTo>
                <a:cubicBezTo>
                  <a:pt x="8871972" y="5216034"/>
                  <a:pt x="8534487" y="5552237"/>
                  <a:pt x="7973724" y="5552237"/>
                </a:cubicBezTo>
                <a:lnTo>
                  <a:pt x="0" y="5552237"/>
                </a:lnTo>
                <a:lnTo>
                  <a:pt x="0" y="4162349"/>
                </a:lnTo>
                <a:lnTo>
                  <a:pt x="0" y="1389888"/>
                </a:lnTo>
                <a:close/>
              </a:path>
            </a:pathLst>
          </a:custGeom>
          <a:solidFill>
            <a:schemeClr val="bg1"/>
          </a:solidFill>
          <a:ln w="85165" cap="flat">
            <a:noFill/>
            <a:prstDash val="solid"/>
            <a:miter/>
          </a:ln>
        </p:spPr>
        <p:txBody>
          <a:bodyPr wrap="square" rtlCol="0" anchor="ctr">
            <a:noAutofit/>
          </a:bodyPr>
          <a:lstStyle/>
          <a:p>
            <a:endParaRPr lang="en-US" dirty="0">
              <a:solidFill>
                <a:srgbClr val="464646"/>
              </a:solidFill>
            </a:endParaRPr>
          </a:p>
        </p:txBody>
      </p:sp>
      <p:sp>
        <p:nvSpPr>
          <p:cNvPr id="3" name="Picture Placeholder 2">
            <a:extLst>
              <a:ext uri="{FF2B5EF4-FFF2-40B4-BE49-F238E27FC236}">
                <a16:creationId xmlns:a16="http://schemas.microsoft.com/office/drawing/2014/main" id="{3DAC87ED-7CB2-FD4C-9B8F-23757A4D1B89}"/>
              </a:ext>
            </a:extLst>
          </p:cNvPr>
          <p:cNvSpPr>
            <a:spLocks noGrp="1"/>
          </p:cNvSpPr>
          <p:nvPr>
            <p:ph type="pic" sz="quarter" idx="10" hasCustomPrompt="1"/>
          </p:nvPr>
        </p:nvSpPr>
        <p:spPr>
          <a:xfrm>
            <a:off x="290302" y="3096640"/>
            <a:ext cx="3843338" cy="1343955"/>
          </a:xfrm>
          <a:solidFill>
            <a:schemeClr val="accent3"/>
          </a:solidFill>
        </p:spPr>
        <p:txBody>
          <a:bodyPr anchor="ctr" anchorCtr="0">
            <a:normAutofit/>
          </a:bodyPr>
          <a:lstStyle>
            <a:lvl1pPr marL="0" indent="0" algn="ctr">
              <a:buNone/>
              <a:defRPr sz="1350">
                <a:solidFill>
                  <a:schemeClr val="bg1"/>
                </a:solidFill>
              </a:defRPr>
            </a:lvl1pPr>
          </a:lstStyle>
          <a:p>
            <a:pPr lvl="0"/>
            <a:r>
              <a:rPr lang="en-US" dirty="0"/>
              <a:t>Insert client logo</a:t>
            </a:r>
          </a:p>
        </p:txBody>
      </p:sp>
      <p:pic>
        <p:nvPicPr>
          <p:cNvPr id="15" name="Picture 14">
            <a:extLst>
              <a:ext uri="{FF2B5EF4-FFF2-40B4-BE49-F238E27FC236}">
                <a16:creationId xmlns:a16="http://schemas.microsoft.com/office/drawing/2014/main" id="{41BB003E-E7C0-044E-9044-2118DB02193C}"/>
              </a:ext>
            </a:extLst>
          </p:cNvPr>
          <p:cNvPicPr>
            <a:picLocks noChangeAspect="1"/>
          </p:cNvPicPr>
          <p:nvPr/>
        </p:nvPicPr>
        <p:blipFill>
          <a:blip r:embed="rId2"/>
          <a:stretch>
            <a:fillRect/>
          </a:stretch>
        </p:blipFill>
        <p:spPr>
          <a:xfrm>
            <a:off x="7028352" y="6536579"/>
            <a:ext cx="1427608" cy="141029"/>
          </a:xfrm>
          <a:prstGeom prst="rect">
            <a:avLst/>
          </a:prstGeom>
        </p:spPr>
      </p:pic>
      <p:pic>
        <p:nvPicPr>
          <p:cNvPr id="17" name="Picture 16">
            <a:extLst>
              <a:ext uri="{FF2B5EF4-FFF2-40B4-BE49-F238E27FC236}">
                <a16:creationId xmlns:a16="http://schemas.microsoft.com/office/drawing/2014/main" id="{E3D569C4-813E-814A-A74D-2C5F05FB1A4C}"/>
              </a:ext>
            </a:extLst>
          </p:cNvPr>
          <p:cNvPicPr>
            <a:picLocks noChangeAspect="1"/>
          </p:cNvPicPr>
          <p:nvPr/>
        </p:nvPicPr>
        <p:blipFill>
          <a:blip r:embed="rId3"/>
          <a:stretch>
            <a:fillRect/>
          </a:stretch>
        </p:blipFill>
        <p:spPr>
          <a:xfrm>
            <a:off x="276225" y="6466070"/>
            <a:ext cx="1193800" cy="282052"/>
          </a:xfrm>
          <a:prstGeom prst="rect">
            <a:avLst/>
          </a:prstGeom>
        </p:spPr>
      </p:pic>
      <p:sp>
        <p:nvSpPr>
          <p:cNvPr id="37" name="Disclaimer">
            <a:extLst>
              <a:ext uri="{FF2B5EF4-FFF2-40B4-BE49-F238E27FC236}">
                <a16:creationId xmlns:a16="http://schemas.microsoft.com/office/drawing/2014/main" id="{B2C55AC8-8ED9-EE41-BF65-453F0F203F9A}"/>
              </a:ext>
            </a:extLst>
          </p:cNvPr>
          <p:cNvSpPr txBox="1"/>
          <p:nvPr/>
        </p:nvSpPr>
        <p:spPr>
          <a:xfrm>
            <a:off x="273485" y="6293164"/>
            <a:ext cx="4508065" cy="92333"/>
          </a:xfrm>
          <a:prstGeom prst="rect">
            <a:avLst/>
          </a:prstGeom>
          <a:noFill/>
        </p:spPr>
        <p:txBody>
          <a:bodyPr wrap="square" lIns="0" tIns="0" rIns="0" bIns="0" rtlCol="0" anchor="b">
            <a:spAutoFit/>
          </a:bodyPr>
          <a:lstStyle/>
          <a:p>
            <a:r>
              <a:rPr lang="en-GB" sz="600" dirty="0">
                <a:solidFill>
                  <a:srgbClr val="FFFFFF"/>
                </a:solidFill>
                <a:cs typeface="Arial" panose="020B0604020202020204" pitchFamily="34" charset="0"/>
              </a:rPr>
              <a:t>© 2020 Truist Financial Corporation. Truist, Truist purple, and the Truist logo are service marks of Truist Financial Corporation.</a:t>
            </a:r>
          </a:p>
        </p:txBody>
      </p:sp>
      <p:sp>
        <p:nvSpPr>
          <p:cNvPr id="38" name="Title 1">
            <a:extLst>
              <a:ext uri="{FF2B5EF4-FFF2-40B4-BE49-F238E27FC236}">
                <a16:creationId xmlns:a16="http://schemas.microsoft.com/office/drawing/2014/main" id="{3FE46F08-99E3-5B4F-B46C-0043BE2BB691}"/>
              </a:ext>
            </a:extLst>
          </p:cNvPr>
          <p:cNvSpPr>
            <a:spLocks noGrp="1"/>
          </p:cNvSpPr>
          <p:nvPr>
            <p:ph type="ctrTitle" hasCustomPrompt="1"/>
          </p:nvPr>
        </p:nvSpPr>
        <p:spPr>
          <a:xfrm>
            <a:off x="290302" y="1600992"/>
            <a:ext cx="6858000" cy="863313"/>
          </a:xfrm>
        </p:spPr>
        <p:txBody>
          <a:bodyPr anchor="b" anchorCtr="0">
            <a:noAutofit/>
          </a:bodyPr>
          <a:lstStyle>
            <a:lvl1pPr algn="l">
              <a:lnSpc>
                <a:spcPct val="85000"/>
              </a:lnSpc>
              <a:defRPr sz="3300">
                <a:solidFill>
                  <a:schemeClr val="tx2"/>
                </a:solidFill>
              </a:defRPr>
            </a:lvl1pPr>
          </a:lstStyle>
          <a:p>
            <a:r>
              <a:rPr lang="en-US" noProof="0" dirty="0"/>
              <a:t>Truist presentation title here</a:t>
            </a:r>
          </a:p>
        </p:txBody>
      </p:sp>
      <p:sp>
        <p:nvSpPr>
          <p:cNvPr id="39" name="Subtitle 2">
            <a:extLst>
              <a:ext uri="{FF2B5EF4-FFF2-40B4-BE49-F238E27FC236}">
                <a16:creationId xmlns:a16="http://schemas.microsoft.com/office/drawing/2014/main" id="{35F3A071-F67D-9E46-AE26-A01D4D6ACF84}"/>
              </a:ext>
            </a:extLst>
          </p:cNvPr>
          <p:cNvSpPr>
            <a:spLocks noGrp="1"/>
          </p:cNvSpPr>
          <p:nvPr>
            <p:ph type="subTitle" idx="1" hasCustomPrompt="1"/>
          </p:nvPr>
        </p:nvSpPr>
        <p:spPr>
          <a:xfrm>
            <a:off x="290302" y="2635017"/>
            <a:ext cx="6858000" cy="193899"/>
          </a:xfrm>
        </p:spPr>
        <p:txBody>
          <a:bodyPr anchor="t">
            <a:spAutoFit/>
          </a:bodyPr>
          <a:lstStyle>
            <a:lvl1pPr marL="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4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grpSp>
        <p:nvGrpSpPr>
          <p:cNvPr id="40" name="Group 39">
            <a:extLst>
              <a:ext uri="{FF2B5EF4-FFF2-40B4-BE49-F238E27FC236}">
                <a16:creationId xmlns:a16="http://schemas.microsoft.com/office/drawing/2014/main" id="{F09BB5F3-3DDE-D44A-B710-E777C9C35C1E}"/>
              </a:ext>
            </a:extLst>
          </p:cNvPr>
          <p:cNvGrpSpPr/>
          <p:nvPr/>
        </p:nvGrpSpPr>
        <p:grpSpPr>
          <a:xfrm>
            <a:off x="-1614700" y="-30655"/>
            <a:ext cx="1438884" cy="6498274"/>
            <a:chOff x="-1614700" y="-30655"/>
            <a:chExt cx="1438884" cy="6498274"/>
          </a:xfrm>
        </p:grpSpPr>
        <p:grpSp>
          <p:nvGrpSpPr>
            <p:cNvPr id="41" name="Group 40">
              <a:extLst>
                <a:ext uri="{FF2B5EF4-FFF2-40B4-BE49-F238E27FC236}">
                  <a16:creationId xmlns:a16="http://schemas.microsoft.com/office/drawing/2014/main" id="{1C4238E0-EB8A-9C46-BFD7-A2A788C02004}"/>
                </a:ext>
              </a:extLst>
            </p:cNvPr>
            <p:cNvGrpSpPr/>
            <p:nvPr/>
          </p:nvGrpSpPr>
          <p:grpSpPr>
            <a:xfrm>
              <a:off x="-1164110" y="-30655"/>
              <a:ext cx="988294" cy="6498274"/>
              <a:chOff x="-1460993" y="-27483"/>
              <a:chExt cx="988294" cy="6498274"/>
            </a:xfrm>
          </p:grpSpPr>
          <p:sp>
            <p:nvSpPr>
              <p:cNvPr id="49" name="Rectangle 48">
                <a:extLst>
                  <a:ext uri="{FF2B5EF4-FFF2-40B4-BE49-F238E27FC236}">
                    <a16:creationId xmlns:a16="http://schemas.microsoft.com/office/drawing/2014/main" id="{24E1AAAE-AF72-5540-85A5-0B05CC9772CA}"/>
                  </a:ext>
                </a:extLst>
              </p:cNvPr>
              <p:cNvSpPr/>
              <p:nvPr/>
            </p:nvSpPr>
            <p:spPr bwMode="auto">
              <a:xfrm>
                <a:off x="-930962" y="-27481"/>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50" name="Rectangle 49">
                <a:extLst>
                  <a:ext uri="{FF2B5EF4-FFF2-40B4-BE49-F238E27FC236}">
                    <a16:creationId xmlns:a16="http://schemas.microsoft.com/office/drawing/2014/main" id="{A8C97715-6B05-ED40-8D2C-28BD41205E3D}"/>
                  </a:ext>
                </a:extLst>
              </p:cNvPr>
              <p:cNvSpPr/>
              <p:nvPr/>
            </p:nvSpPr>
            <p:spPr bwMode="auto">
              <a:xfrm>
                <a:off x="-930962" y="571483"/>
                <a:ext cx="457200" cy="457200"/>
              </a:xfrm>
              <a:prstGeom prst="rect">
                <a:avLst/>
              </a:prstGeom>
              <a:solidFill>
                <a:srgbClr val="7C699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B124</a:t>
                </a:r>
              </a:p>
              <a:p>
                <a:pPr algn="ctr"/>
                <a:r>
                  <a:rPr lang="en-US" sz="800" dirty="0">
                    <a:solidFill>
                      <a:srgbClr val="FFFFFF"/>
                    </a:solidFill>
                    <a:cs typeface="Arial" panose="020B0604020202020204" pitchFamily="34" charset="0"/>
                  </a:rPr>
                  <a:t>G105 </a:t>
                </a:r>
              </a:p>
              <a:p>
                <a:pPr algn="ctr"/>
                <a:r>
                  <a:rPr lang="en-US" sz="800" dirty="0">
                    <a:solidFill>
                      <a:srgbClr val="FFFFFF"/>
                    </a:solidFill>
                    <a:cs typeface="Arial" panose="020B0604020202020204" pitchFamily="34" charset="0"/>
                  </a:rPr>
                  <a:t>B146</a:t>
                </a:r>
              </a:p>
            </p:txBody>
          </p:sp>
          <p:sp>
            <p:nvSpPr>
              <p:cNvPr id="51" name="Rectangle 50">
                <a:extLst>
                  <a:ext uri="{FF2B5EF4-FFF2-40B4-BE49-F238E27FC236}">
                    <a16:creationId xmlns:a16="http://schemas.microsoft.com/office/drawing/2014/main" id="{BC6D1024-F49D-534A-9770-D50E31A1E803}"/>
                  </a:ext>
                </a:extLst>
              </p:cNvPr>
              <p:cNvSpPr/>
              <p:nvPr/>
            </p:nvSpPr>
            <p:spPr bwMode="auto">
              <a:xfrm>
                <a:off x="-930962" y="1170444"/>
                <a:ext cx="457200" cy="457200"/>
              </a:xfrm>
              <a:prstGeom prst="rect">
                <a:avLst/>
              </a:prstGeom>
              <a:solidFill>
                <a:srgbClr val="AFAB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R175</a:t>
                </a:r>
              </a:p>
              <a:p>
                <a:pPr algn="ctr"/>
                <a:r>
                  <a:rPr lang="en-US" sz="800" dirty="0">
                    <a:solidFill>
                      <a:srgbClr val="FFFFFF"/>
                    </a:solidFill>
                    <a:cs typeface="Arial" panose="020B0604020202020204" pitchFamily="34" charset="0"/>
                  </a:rPr>
                  <a:t>G171 </a:t>
                </a:r>
              </a:p>
              <a:p>
                <a:pPr algn="ctr"/>
                <a:r>
                  <a:rPr lang="en-US" sz="800" dirty="0">
                    <a:solidFill>
                      <a:srgbClr val="FFFFFF"/>
                    </a:solidFill>
                    <a:cs typeface="Arial" panose="020B0604020202020204" pitchFamily="34" charset="0"/>
                  </a:rPr>
                  <a:t>B201</a:t>
                </a:r>
              </a:p>
            </p:txBody>
          </p:sp>
          <p:sp>
            <p:nvSpPr>
              <p:cNvPr id="52" name="Rectangle 51">
                <a:extLst>
                  <a:ext uri="{FF2B5EF4-FFF2-40B4-BE49-F238E27FC236}">
                    <a16:creationId xmlns:a16="http://schemas.microsoft.com/office/drawing/2014/main" id="{436A9DFB-33C1-4841-9DC0-70B8D49EE806}"/>
                  </a:ext>
                </a:extLst>
              </p:cNvPr>
              <p:cNvSpPr/>
              <p:nvPr/>
            </p:nvSpPr>
            <p:spPr bwMode="auto">
              <a:xfrm>
                <a:off x="-930962" y="1769405"/>
                <a:ext cx="457200" cy="457200"/>
              </a:xfrm>
              <a:prstGeom prst="rect">
                <a:avLst/>
              </a:prstGeom>
              <a:solidFill>
                <a:srgbClr val="C9C9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R201</a:t>
                </a:r>
              </a:p>
              <a:p>
                <a:pPr algn="ctr"/>
                <a:r>
                  <a:rPr lang="en-US" sz="800" dirty="0">
                    <a:solidFill>
                      <a:srgbClr val="464646"/>
                    </a:solidFill>
                    <a:cs typeface="Arial" panose="020B0604020202020204" pitchFamily="34" charset="0"/>
                  </a:rPr>
                  <a:t>G201</a:t>
                </a:r>
              </a:p>
              <a:p>
                <a:pPr algn="ctr"/>
                <a:r>
                  <a:rPr lang="en-US" sz="800" dirty="0">
                    <a:solidFill>
                      <a:srgbClr val="464646"/>
                    </a:solidFill>
                    <a:cs typeface="Arial" panose="020B0604020202020204" pitchFamily="34" charset="0"/>
                  </a:rPr>
                  <a:t>B201</a:t>
                </a:r>
              </a:p>
            </p:txBody>
          </p:sp>
          <p:sp>
            <p:nvSpPr>
              <p:cNvPr id="53" name="Rectangle 52">
                <a:extLst>
                  <a:ext uri="{FF2B5EF4-FFF2-40B4-BE49-F238E27FC236}">
                    <a16:creationId xmlns:a16="http://schemas.microsoft.com/office/drawing/2014/main" id="{E0E6A110-7C31-244C-AEF1-57967206DF29}"/>
                  </a:ext>
                </a:extLst>
              </p:cNvPr>
              <p:cNvSpPr/>
              <p:nvPr/>
            </p:nvSpPr>
            <p:spPr bwMode="auto">
              <a:xfrm>
                <a:off x="-930962" y="4224350"/>
                <a:ext cx="457200" cy="457200"/>
              </a:xfrm>
              <a:prstGeom prst="rect">
                <a:avLst/>
              </a:prstGeom>
              <a:solidFill>
                <a:srgbClr val="FF000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R255 </a:t>
                </a:r>
              </a:p>
              <a:p>
                <a:pPr algn="ctr"/>
                <a:r>
                  <a:rPr lang="en-US" sz="800" dirty="0">
                    <a:solidFill>
                      <a:srgbClr val="FFFFFF"/>
                    </a:solidFill>
                    <a:cs typeface="Arial" panose="020B0604020202020204" pitchFamily="34" charset="0"/>
                  </a:rPr>
                  <a:t>G0 </a:t>
                </a:r>
              </a:p>
              <a:p>
                <a:pPr algn="ctr"/>
                <a:r>
                  <a:rPr lang="en-US" sz="800" dirty="0">
                    <a:solidFill>
                      <a:srgbClr val="FFFFFF"/>
                    </a:solidFill>
                    <a:cs typeface="Arial" panose="020B0604020202020204" pitchFamily="34" charset="0"/>
                  </a:rPr>
                  <a:t>B0</a:t>
                </a:r>
              </a:p>
            </p:txBody>
          </p:sp>
          <p:sp>
            <p:nvSpPr>
              <p:cNvPr id="54" name="Rectangle 53">
                <a:extLst>
                  <a:ext uri="{FF2B5EF4-FFF2-40B4-BE49-F238E27FC236}">
                    <a16:creationId xmlns:a16="http://schemas.microsoft.com/office/drawing/2014/main" id="{AE360230-9AA4-0E4D-9F24-99CC40940D2D}"/>
                  </a:ext>
                </a:extLst>
              </p:cNvPr>
              <p:cNvSpPr/>
              <p:nvPr/>
            </p:nvSpPr>
            <p:spPr bwMode="auto">
              <a:xfrm>
                <a:off x="-930962" y="5414628"/>
                <a:ext cx="457200" cy="457200"/>
              </a:xfrm>
              <a:prstGeom prst="rect">
                <a:avLst/>
              </a:prstGeom>
              <a:solidFill>
                <a:srgbClr val="46464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 70</a:t>
                </a:r>
              </a:p>
              <a:p>
                <a:pPr algn="ctr"/>
                <a:r>
                  <a:rPr lang="en-US" sz="800" dirty="0">
                    <a:solidFill>
                      <a:srgbClr val="FFFFFF"/>
                    </a:solidFill>
                    <a:cs typeface="Arial" panose="020B0604020202020204" pitchFamily="34" charset="0"/>
                  </a:rPr>
                  <a:t>G 70</a:t>
                </a:r>
              </a:p>
              <a:p>
                <a:pPr algn="ctr"/>
                <a:r>
                  <a:rPr lang="en-US" sz="800" dirty="0">
                    <a:solidFill>
                      <a:srgbClr val="FFFFFF"/>
                    </a:solidFill>
                    <a:cs typeface="Arial" panose="020B0604020202020204" pitchFamily="34" charset="0"/>
                  </a:rPr>
                  <a:t>B 70</a:t>
                </a:r>
              </a:p>
            </p:txBody>
          </p:sp>
          <p:sp>
            <p:nvSpPr>
              <p:cNvPr id="55" name="Rectangle 54">
                <a:extLst>
                  <a:ext uri="{FF2B5EF4-FFF2-40B4-BE49-F238E27FC236}">
                    <a16:creationId xmlns:a16="http://schemas.microsoft.com/office/drawing/2014/main" id="{5A605170-07B6-B544-A045-77332183E4CD}"/>
                  </a:ext>
                </a:extLst>
              </p:cNvPr>
              <p:cNvSpPr/>
              <p:nvPr/>
            </p:nvSpPr>
            <p:spPr bwMode="auto">
              <a:xfrm>
                <a:off x="-930962" y="6013588"/>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56" name="Rectangle 55">
                <a:extLst>
                  <a:ext uri="{FF2B5EF4-FFF2-40B4-BE49-F238E27FC236}">
                    <a16:creationId xmlns:a16="http://schemas.microsoft.com/office/drawing/2014/main" id="{08F24DA7-55A9-B941-BEEB-88CAD206B262}"/>
                  </a:ext>
                </a:extLst>
              </p:cNvPr>
              <p:cNvSpPr/>
              <p:nvPr/>
            </p:nvSpPr>
            <p:spPr bwMode="auto">
              <a:xfrm>
                <a:off x="-930962" y="2376012"/>
                <a:ext cx="457200" cy="457200"/>
              </a:xfrm>
              <a:prstGeom prst="rect">
                <a:avLst/>
              </a:prstGeom>
              <a:solidFill>
                <a:srgbClr val="A8A8A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R168 G168 </a:t>
                </a:r>
              </a:p>
              <a:p>
                <a:pPr algn="ctr"/>
                <a:r>
                  <a:rPr lang="en-US" sz="800" dirty="0">
                    <a:solidFill>
                      <a:srgbClr val="FFFFFF"/>
                    </a:solidFill>
                    <a:cs typeface="Arial" panose="020B0604020202020204" pitchFamily="34" charset="0"/>
                  </a:rPr>
                  <a:t>B168</a:t>
                </a:r>
              </a:p>
            </p:txBody>
          </p:sp>
          <p:sp>
            <p:nvSpPr>
              <p:cNvPr id="57" name="Rectangle 56">
                <a:extLst>
                  <a:ext uri="{FF2B5EF4-FFF2-40B4-BE49-F238E27FC236}">
                    <a16:creationId xmlns:a16="http://schemas.microsoft.com/office/drawing/2014/main" id="{67EE75A7-BDC6-6445-B80C-DCD12B02E325}"/>
                  </a:ext>
                </a:extLst>
              </p:cNvPr>
              <p:cNvSpPr/>
              <p:nvPr/>
            </p:nvSpPr>
            <p:spPr bwMode="auto">
              <a:xfrm>
                <a:off x="-930962" y="2974972"/>
                <a:ext cx="457200" cy="457200"/>
              </a:xfrm>
              <a:prstGeom prst="rect">
                <a:avLst/>
              </a:prstGeom>
              <a:solidFill>
                <a:srgbClr val="70707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R112 </a:t>
                </a:r>
              </a:p>
              <a:p>
                <a:pPr algn="ctr"/>
                <a:r>
                  <a:rPr lang="en-US" sz="800" dirty="0">
                    <a:solidFill>
                      <a:srgbClr val="FFFFFF"/>
                    </a:solidFill>
                    <a:cs typeface="Arial" panose="020B0604020202020204" pitchFamily="34" charset="0"/>
                  </a:rPr>
                  <a:t>G112 B112</a:t>
                </a:r>
              </a:p>
            </p:txBody>
          </p:sp>
          <p:sp>
            <p:nvSpPr>
              <p:cNvPr id="58" name="Rectangle 57">
                <a:extLst>
                  <a:ext uri="{FF2B5EF4-FFF2-40B4-BE49-F238E27FC236}">
                    <a16:creationId xmlns:a16="http://schemas.microsoft.com/office/drawing/2014/main" id="{1A4E91C8-5AD5-B642-A2F9-3B45C2827AE0}"/>
                  </a:ext>
                </a:extLst>
              </p:cNvPr>
              <p:cNvSpPr/>
              <p:nvPr/>
            </p:nvSpPr>
            <p:spPr bwMode="auto">
              <a:xfrm>
                <a:off x="-929899" y="4815667"/>
                <a:ext cx="457200" cy="457200"/>
              </a:xfrm>
              <a:prstGeom prst="rect">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R0 G176 B80</a:t>
                </a:r>
              </a:p>
            </p:txBody>
          </p:sp>
          <p:sp>
            <p:nvSpPr>
              <p:cNvPr id="59" name="Rectangle 58">
                <a:extLst>
                  <a:ext uri="{FF2B5EF4-FFF2-40B4-BE49-F238E27FC236}">
                    <a16:creationId xmlns:a16="http://schemas.microsoft.com/office/drawing/2014/main" id="{D1658159-4D1F-8D49-AED5-F18D3A0CF0E1}"/>
                  </a:ext>
                </a:extLst>
              </p:cNvPr>
              <p:cNvSpPr/>
              <p:nvPr/>
            </p:nvSpPr>
            <p:spPr bwMode="auto">
              <a:xfrm rot="16200000">
                <a:off x="-1460994" y="-27482"/>
                <a:ext cx="457201" cy="457200"/>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MAIN COLOR</a:t>
                </a:r>
              </a:p>
            </p:txBody>
          </p:sp>
          <p:sp>
            <p:nvSpPr>
              <p:cNvPr id="60" name="Rectangle 59">
                <a:extLst>
                  <a:ext uri="{FF2B5EF4-FFF2-40B4-BE49-F238E27FC236}">
                    <a16:creationId xmlns:a16="http://schemas.microsoft.com/office/drawing/2014/main" id="{6A1DEBCE-1ACB-AE47-A91C-00188BDC7999}"/>
                  </a:ext>
                </a:extLst>
              </p:cNvPr>
              <p:cNvSpPr/>
              <p:nvPr/>
            </p:nvSpPr>
            <p:spPr bwMode="auto">
              <a:xfrm rot="16200000">
                <a:off x="-2826057" y="2247650"/>
                <a:ext cx="3498430"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SECONDARY PALETTE: ACCENT COLORS</a:t>
                </a:r>
              </a:p>
            </p:txBody>
          </p:sp>
          <p:sp>
            <p:nvSpPr>
              <p:cNvPr id="61" name="Rectangle 60">
                <a:extLst>
                  <a:ext uri="{FF2B5EF4-FFF2-40B4-BE49-F238E27FC236}">
                    <a16:creationId xmlns:a16="http://schemas.microsoft.com/office/drawing/2014/main" id="{25111F88-9853-B148-B73B-13950F03DC70}"/>
                  </a:ext>
                </a:extLst>
              </p:cNvPr>
              <p:cNvSpPr/>
              <p:nvPr/>
            </p:nvSpPr>
            <p:spPr bwMode="auto">
              <a:xfrm rot="16200000">
                <a:off x="-1604923" y="58696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TEXT COLORS</a:t>
                </a:r>
              </a:p>
            </p:txBody>
          </p:sp>
        </p:grpSp>
        <p:sp>
          <p:nvSpPr>
            <p:cNvPr id="42" name="Rectangle 41">
              <a:extLst>
                <a:ext uri="{FF2B5EF4-FFF2-40B4-BE49-F238E27FC236}">
                  <a16:creationId xmlns:a16="http://schemas.microsoft.com/office/drawing/2014/main" id="{ACAA6A46-A551-7942-B09D-A432DB00D3DE}"/>
                </a:ext>
              </a:extLst>
            </p:cNvPr>
            <p:cNvSpPr/>
            <p:nvPr/>
          </p:nvSpPr>
          <p:spPr bwMode="auto">
            <a:xfrm rot="16200000">
              <a:off x="-1463595" y="4513011"/>
              <a:ext cx="1056163" cy="457201"/>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SPECIFIC FOR MARKET FLUCTUATIONS ONLY</a:t>
              </a:r>
            </a:p>
          </p:txBody>
        </p:sp>
        <p:sp>
          <p:nvSpPr>
            <p:cNvPr id="43" name="Rectangle 42">
              <a:extLst>
                <a:ext uri="{FF2B5EF4-FFF2-40B4-BE49-F238E27FC236}">
                  <a16:creationId xmlns:a16="http://schemas.microsoft.com/office/drawing/2014/main" id="{CEAA9039-768F-9A4F-B788-E97747EDCE1D}"/>
                </a:ext>
              </a:extLst>
            </p:cNvPr>
            <p:cNvSpPr/>
            <p:nvPr/>
          </p:nvSpPr>
          <p:spPr bwMode="auto">
            <a:xfrm>
              <a:off x="-637079" y="3609541"/>
              <a:ext cx="457200" cy="457200"/>
            </a:xfrm>
            <a:prstGeom prst="rect">
              <a:avLst/>
            </a:prstGeom>
            <a:solidFill>
              <a:srgbClr val="B0E0E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R176 </a:t>
              </a:r>
            </a:p>
            <a:p>
              <a:pPr algn="ctr"/>
              <a:r>
                <a:rPr lang="en-US" sz="800" dirty="0">
                  <a:solidFill>
                    <a:srgbClr val="464646"/>
                  </a:solidFill>
                  <a:cs typeface="Arial" panose="020B0604020202020204" pitchFamily="34" charset="0"/>
                </a:rPr>
                <a:t>G224 B226</a:t>
              </a:r>
            </a:p>
          </p:txBody>
        </p:sp>
        <p:sp>
          <p:nvSpPr>
            <p:cNvPr id="44" name="Rectangle 43">
              <a:extLst>
                <a:ext uri="{FF2B5EF4-FFF2-40B4-BE49-F238E27FC236}">
                  <a16:creationId xmlns:a16="http://schemas.microsoft.com/office/drawing/2014/main" id="{96F95335-BD0E-CB4B-B90C-7AE7E6C6CC53}"/>
                </a:ext>
              </a:extLst>
            </p:cNvPr>
            <p:cNvSpPr/>
            <p:nvPr/>
          </p:nvSpPr>
          <p:spPr bwMode="auto">
            <a:xfrm>
              <a:off x="-1395773" y="1786087"/>
              <a:ext cx="457200" cy="457200"/>
            </a:xfrm>
            <a:prstGeom prst="rect">
              <a:avLst/>
            </a:prstGeom>
            <a:solidFill>
              <a:srgbClr val="FBB74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B251</a:t>
              </a:r>
            </a:p>
            <a:p>
              <a:pPr algn="ctr"/>
              <a:r>
                <a:rPr lang="en-US" sz="800" dirty="0">
                  <a:solidFill>
                    <a:srgbClr val="FFFFFF"/>
                  </a:solidFill>
                  <a:cs typeface="Arial" panose="020B0604020202020204" pitchFamily="34" charset="0"/>
                </a:rPr>
                <a:t>G183 </a:t>
              </a:r>
            </a:p>
            <a:p>
              <a:pPr algn="ctr"/>
              <a:r>
                <a:rPr lang="en-US" sz="800" dirty="0">
                  <a:solidFill>
                    <a:srgbClr val="FFFFFF"/>
                  </a:solidFill>
                  <a:cs typeface="Arial" panose="020B0604020202020204" pitchFamily="34" charset="0"/>
                </a:rPr>
                <a:t>B76</a:t>
              </a:r>
            </a:p>
          </p:txBody>
        </p:sp>
        <p:sp>
          <p:nvSpPr>
            <p:cNvPr id="45" name="Rectangle 44">
              <a:extLst>
                <a:ext uri="{FF2B5EF4-FFF2-40B4-BE49-F238E27FC236}">
                  <a16:creationId xmlns:a16="http://schemas.microsoft.com/office/drawing/2014/main" id="{7EEDDAEE-C8F3-E64F-A32B-88B83495E64B}"/>
                </a:ext>
              </a:extLst>
            </p:cNvPr>
            <p:cNvSpPr/>
            <p:nvPr/>
          </p:nvSpPr>
          <p:spPr bwMode="auto">
            <a:xfrm>
              <a:off x="-1395773" y="2385048"/>
              <a:ext cx="457200" cy="457200"/>
            </a:xfrm>
            <a:prstGeom prst="rect">
              <a:avLst/>
            </a:prstGeom>
            <a:solidFill>
              <a:srgbClr val="7CB07A"/>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R124</a:t>
              </a:r>
            </a:p>
            <a:p>
              <a:pPr algn="ctr"/>
              <a:r>
                <a:rPr lang="en-US" sz="800" dirty="0">
                  <a:solidFill>
                    <a:srgbClr val="FFFFFF"/>
                  </a:solidFill>
                  <a:cs typeface="Arial" panose="020B0604020202020204" pitchFamily="34" charset="0"/>
                </a:rPr>
                <a:t>G176 </a:t>
              </a:r>
            </a:p>
            <a:p>
              <a:pPr algn="ctr"/>
              <a:r>
                <a:rPr lang="en-US" sz="800" dirty="0">
                  <a:solidFill>
                    <a:srgbClr val="FFFFFF"/>
                  </a:solidFill>
                  <a:cs typeface="Arial" panose="020B0604020202020204" pitchFamily="34" charset="0"/>
                </a:rPr>
                <a:t>B122</a:t>
              </a:r>
            </a:p>
          </p:txBody>
        </p:sp>
        <p:sp>
          <p:nvSpPr>
            <p:cNvPr id="46" name="Rectangle 45">
              <a:extLst>
                <a:ext uri="{FF2B5EF4-FFF2-40B4-BE49-F238E27FC236}">
                  <a16:creationId xmlns:a16="http://schemas.microsoft.com/office/drawing/2014/main" id="{B58D9C1B-695D-A841-AE77-96BD478CBDB3}"/>
                </a:ext>
              </a:extLst>
            </p:cNvPr>
            <p:cNvSpPr/>
            <p:nvPr/>
          </p:nvSpPr>
          <p:spPr bwMode="auto">
            <a:xfrm>
              <a:off x="-1395773" y="2984009"/>
              <a:ext cx="457200" cy="457200"/>
            </a:xfrm>
            <a:prstGeom prst="rect">
              <a:avLst/>
            </a:prstGeom>
            <a:solidFill>
              <a:srgbClr val="2B8A8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R43</a:t>
              </a:r>
            </a:p>
            <a:p>
              <a:pPr algn="ctr"/>
              <a:r>
                <a:rPr lang="en-US" sz="800" dirty="0">
                  <a:solidFill>
                    <a:srgbClr val="FFFFFF"/>
                  </a:solidFill>
                  <a:cs typeface="Arial" panose="020B0604020202020204" pitchFamily="34" charset="0"/>
                </a:rPr>
                <a:t>G138</a:t>
              </a:r>
            </a:p>
            <a:p>
              <a:pPr algn="ctr"/>
              <a:r>
                <a:rPr lang="en-US" sz="800" dirty="0">
                  <a:solidFill>
                    <a:srgbClr val="FFFFFF"/>
                  </a:solidFill>
                  <a:cs typeface="Arial" panose="020B0604020202020204" pitchFamily="34" charset="0"/>
                </a:rPr>
                <a:t>B140</a:t>
              </a:r>
            </a:p>
          </p:txBody>
        </p:sp>
        <p:sp>
          <p:nvSpPr>
            <p:cNvPr id="47" name="Rectangle 46">
              <a:extLst>
                <a:ext uri="{FF2B5EF4-FFF2-40B4-BE49-F238E27FC236}">
                  <a16:creationId xmlns:a16="http://schemas.microsoft.com/office/drawing/2014/main" id="{75F681DF-3A65-F347-B343-9DE43BA885D5}"/>
                </a:ext>
              </a:extLst>
            </p:cNvPr>
            <p:cNvSpPr/>
            <p:nvPr/>
          </p:nvSpPr>
          <p:spPr bwMode="auto">
            <a:xfrm>
              <a:off x="-1395773" y="3590616"/>
              <a:ext cx="457200" cy="457200"/>
            </a:xfrm>
            <a:prstGeom prst="rect">
              <a:avLst/>
            </a:prstGeom>
            <a:solidFill>
              <a:srgbClr val="68A1D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R104 G161 </a:t>
              </a:r>
            </a:p>
            <a:p>
              <a:pPr algn="ctr"/>
              <a:r>
                <a:rPr lang="en-US" sz="800" dirty="0">
                  <a:solidFill>
                    <a:srgbClr val="FFFFFF"/>
                  </a:solidFill>
                  <a:cs typeface="Arial" panose="020B0604020202020204" pitchFamily="34" charset="0"/>
                </a:rPr>
                <a:t>B216</a:t>
              </a:r>
            </a:p>
          </p:txBody>
        </p:sp>
        <p:sp>
          <p:nvSpPr>
            <p:cNvPr id="48" name="Rectangle 47">
              <a:extLst>
                <a:ext uri="{FF2B5EF4-FFF2-40B4-BE49-F238E27FC236}">
                  <a16:creationId xmlns:a16="http://schemas.microsoft.com/office/drawing/2014/main" id="{A4AC6BFF-36B4-3549-B720-B9699A95E083}"/>
                </a:ext>
              </a:extLst>
            </p:cNvPr>
            <p:cNvSpPr/>
            <p:nvPr/>
          </p:nvSpPr>
          <p:spPr bwMode="auto">
            <a:xfrm rot="16200000">
              <a:off x="-2686311" y="2857697"/>
              <a:ext cx="2261730" cy="118507"/>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FOR DATA VISUALIZATION ONLY</a:t>
              </a:r>
            </a:p>
          </p:txBody>
        </p:sp>
      </p:grpSp>
    </p:spTree>
    <p:extLst>
      <p:ext uri="{BB962C8B-B14F-4D97-AF65-F5344CB8AC3E}">
        <p14:creationId xmlns:p14="http://schemas.microsoft.com/office/powerpoint/2010/main" val="95577693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ertiary color palette">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F40C7B1-D414-2C4B-98E3-B2A9D075A9A4}"/>
              </a:ext>
            </a:extLst>
          </p:cNvPr>
          <p:cNvCxnSpPr>
            <a:cxnSpLocks/>
          </p:cNvCxnSpPr>
          <p:nvPr/>
        </p:nvCxnSpPr>
        <p:spPr>
          <a:xfrm>
            <a:off x="274320" y="590741"/>
            <a:ext cx="859536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CA1AC515-31BF-F541-9A15-8931B1A2CF84}"/>
              </a:ext>
            </a:extLst>
          </p:cNvPr>
          <p:cNvSpPr>
            <a:spLocks noGrp="1"/>
          </p:cNvSpPr>
          <p:nvPr>
            <p:ph type="title" hasCustomPrompt="1"/>
          </p:nvPr>
        </p:nvSpPr>
        <p:spPr/>
        <p:txBody>
          <a:bodyPr/>
          <a:lstStyle/>
          <a:p>
            <a:r>
              <a:rPr lang="en-US" noProof="0" dirty="0"/>
              <a:t>Tertiary palette</a:t>
            </a:r>
            <a:endParaRPr lang="en-US" dirty="0"/>
          </a:p>
        </p:txBody>
      </p:sp>
      <p:grpSp>
        <p:nvGrpSpPr>
          <p:cNvPr id="45" name="Group 44">
            <a:extLst>
              <a:ext uri="{FF2B5EF4-FFF2-40B4-BE49-F238E27FC236}">
                <a16:creationId xmlns:a16="http://schemas.microsoft.com/office/drawing/2014/main" id="{6BAD08BC-88CA-A74D-91E8-45FE2598C596}"/>
              </a:ext>
            </a:extLst>
          </p:cNvPr>
          <p:cNvGrpSpPr/>
          <p:nvPr/>
        </p:nvGrpSpPr>
        <p:grpSpPr>
          <a:xfrm>
            <a:off x="273662" y="2476166"/>
            <a:ext cx="3730972" cy="1573665"/>
            <a:chOff x="288776" y="3071015"/>
            <a:chExt cx="3730972" cy="1024540"/>
          </a:xfrm>
        </p:grpSpPr>
        <p:sp>
          <p:nvSpPr>
            <p:cNvPr id="46" name="object 18">
              <a:extLst>
                <a:ext uri="{FF2B5EF4-FFF2-40B4-BE49-F238E27FC236}">
                  <a16:creationId xmlns:a16="http://schemas.microsoft.com/office/drawing/2014/main" id="{39435281-C32A-3243-8649-3DA78CE4DE21}"/>
                </a:ext>
              </a:extLst>
            </p:cNvPr>
            <p:cNvSpPr/>
            <p:nvPr/>
          </p:nvSpPr>
          <p:spPr>
            <a:xfrm>
              <a:off x="2203986" y="3274913"/>
              <a:ext cx="1815762" cy="815593"/>
            </a:xfrm>
            <a:custGeom>
              <a:avLst/>
              <a:gdLst/>
              <a:ahLst/>
              <a:cxnLst/>
              <a:rect l="l" t="t" r="r" b="b"/>
              <a:pathLst>
                <a:path w="1684020" h="768984">
                  <a:moveTo>
                    <a:pt x="0" y="768794"/>
                  </a:moveTo>
                  <a:lnTo>
                    <a:pt x="1683956" y="768794"/>
                  </a:lnTo>
                  <a:lnTo>
                    <a:pt x="1683956" y="0"/>
                  </a:lnTo>
                  <a:lnTo>
                    <a:pt x="0" y="0"/>
                  </a:lnTo>
                  <a:lnTo>
                    <a:pt x="0" y="768794"/>
                  </a:lnTo>
                  <a:close/>
                </a:path>
              </a:pathLst>
            </a:custGeom>
            <a:solidFill>
              <a:srgbClr val="00B050"/>
            </a:solidFill>
          </p:spPr>
          <p:txBody>
            <a:bodyPr wrap="square" lIns="135000" tIns="135000" rIns="135000" bIns="135000" rtlCol="0" anchor="ctr" anchorCtr="0"/>
            <a:lstStyle/>
            <a:p>
              <a:r>
                <a:rPr lang="en-US" sz="1050" b="1" dirty="0">
                  <a:solidFill>
                    <a:srgbClr val="FFFFFF"/>
                  </a:solidFill>
                  <a:cs typeface="Arial" panose="020B0604020202020204" pitchFamily="34" charset="0"/>
                </a:rPr>
                <a:t>Green</a:t>
              </a:r>
            </a:p>
            <a:p>
              <a:r>
                <a:rPr lang="en-US" sz="1050" dirty="0">
                  <a:solidFill>
                    <a:srgbClr val="FFFFFF"/>
                  </a:solidFill>
                  <a:cs typeface="Arial" panose="020B0604020202020204" pitchFamily="34" charset="0"/>
                </a:rPr>
                <a:t>RGB 0/176/80</a:t>
              </a:r>
            </a:p>
          </p:txBody>
        </p:sp>
        <p:sp>
          <p:nvSpPr>
            <p:cNvPr id="47" name="object 19">
              <a:extLst>
                <a:ext uri="{FF2B5EF4-FFF2-40B4-BE49-F238E27FC236}">
                  <a16:creationId xmlns:a16="http://schemas.microsoft.com/office/drawing/2014/main" id="{67D75CE1-2ADD-D94D-913C-BCD5FD5F85BF}"/>
                </a:ext>
              </a:extLst>
            </p:cNvPr>
            <p:cNvSpPr/>
            <p:nvPr/>
          </p:nvSpPr>
          <p:spPr>
            <a:xfrm>
              <a:off x="288776" y="3279962"/>
              <a:ext cx="1815762" cy="815593"/>
            </a:xfrm>
            <a:custGeom>
              <a:avLst/>
              <a:gdLst/>
              <a:ahLst/>
              <a:cxnLst/>
              <a:rect l="l" t="t" r="r" b="b"/>
              <a:pathLst>
                <a:path w="1684020" h="768985">
                  <a:moveTo>
                    <a:pt x="0" y="768781"/>
                  </a:moveTo>
                  <a:lnTo>
                    <a:pt x="1683956" y="768781"/>
                  </a:lnTo>
                  <a:lnTo>
                    <a:pt x="1683956" y="0"/>
                  </a:lnTo>
                  <a:lnTo>
                    <a:pt x="0" y="0"/>
                  </a:lnTo>
                  <a:lnTo>
                    <a:pt x="0" y="768781"/>
                  </a:lnTo>
                  <a:close/>
                </a:path>
              </a:pathLst>
            </a:custGeom>
            <a:solidFill>
              <a:srgbClr val="FF0000"/>
            </a:solidFill>
          </p:spPr>
          <p:txBody>
            <a:bodyPr wrap="square" lIns="135000" tIns="135000" rIns="135000" bIns="135000" rtlCol="0" anchor="ctr" anchorCtr="0"/>
            <a:lstStyle/>
            <a:p>
              <a:r>
                <a:rPr lang="en-US" sz="1050" b="1" dirty="0">
                  <a:solidFill>
                    <a:srgbClr val="FFFFFF"/>
                  </a:solidFill>
                  <a:cs typeface="Arial" panose="020B0604020202020204" pitchFamily="34" charset="0"/>
                </a:rPr>
                <a:t>Red</a:t>
              </a:r>
            </a:p>
            <a:p>
              <a:r>
                <a:rPr lang="en-US" sz="1050" dirty="0">
                  <a:solidFill>
                    <a:srgbClr val="FFFFFF"/>
                  </a:solidFill>
                  <a:cs typeface="Arial" panose="020B0604020202020204" pitchFamily="34" charset="0"/>
                </a:rPr>
                <a:t>RGB 255/0/0</a:t>
              </a:r>
            </a:p>
          </p:txBody>
        </p:sp>
        <p:sp>
          <p:nvSpPr>
            <p:cNvPr id="48" name="TextBox 47">
              <a:extLst>
                <a:ext uri="{FF2B5EF4-FFF2-40B4-BE49-F238E27FC236}">
                  <a16:creationId xmlns:a16="http://schemas.microsoft.com/office/drawing/2014/main" id="{7BE96849-68D1-D441-B053-1E582520EDD9}"/>
                </a:ext>
              </a:extLst>
            </p:cNvPr>
            <p:cNvSpPr txBox="1"/>
            <p:nvPr/>
          </p:nvSpPr>
          <p:spPr>
            <a:xfrm>
              <a:off x="305938" y="3071015"/>
              <a:ext cx="2011769" cy="161583"/>
            </a:xfrm>
            <a:prstGeom prst="rect">
              <a:avLst/>
            </a:prstGeom>
            <a:noFill/>
          </p:spPr>
          <p:txBody>
            <a:bodyPr wrap="none" lIns="0" tIns="0" rIns="0" bIns="0" rtlCol="0">
              <a:spAutoFit/>
            </a:bodyPr>
            <a:lstStyle/>
            <a:p>
              <a:r>
                <a:rPr lang="en-US" sz="1050" b="1" dirty="0">
                  <a:solidFill>
                    <a:srgbClr val="2E1A47"/>
                  </a:solidFill>
                  <a:cs typeface="Arial" panose="020B0604020202020204" pitchFamily="34" charset="0"/>
                </a:rPr>
                <a:t>Specific for market fluctuations</a:t>
              </a:r>
            </a:p>
          </p:txBody>
        </p:sp>
      </p:grpSp>
      <p:grpSp>
        <p:nvGrpSpPr>
          <p:cNvPr id="49" name="Group 48">
            <a:extLst>
              <a:ext uri="{FF2B5EF4-FFF2-40B4-BE49-F238E27FC236}">
                <a16:creationId xmlns:a16="http://schemas.microsoft.com/office/drawing/2014/main" id="{236B8182-64FA-7140-85B4-DA785551D23D}"/>
              </a:ext>
            </a:extLst>
          </p:cNvPr>
          <p:cNvGrpSpPr/>
          <p:nvPr/>
        </p:nvGrpSpPr>
        <p:grpSpPr>
          <a:xfrm>
            <a:off x="273663" y="637011"/>
            <a:ext cx="7564706" cy="1529022"/>
            <a:chOff x="288777" y="1196231"/>
            <a:chExt cx="7564706" cy="1529022"/>
          </a:xfrm>
        </p:grpSpPr>
        <p:sp>
          <p:nvSpPr>
            <p:cNvPr id="50" name="TextBox 49">
              <a:extLst>
                <a:ext uri="{FF2B5EF4-FFF2-40B4-BE49-F238E27FC236}">
                  <a16:creationId xmlns:a16="http://schemas.microsoft.com/office/drawing/2014/main" id="{6EE66D6A-F2DE-C24E-970B-319C9665F8C0}"/>
                </a:ext>
              </a:extLst>
            </p:cNvPr>
            <p:cNvSpPr txBox="1"/>
            <p:nvPr/>
          </p:nvSpPr>
          <p:spPr>
            <a:xfrm>
              <a:off x="305938" y="1196231"/>
              <a:ext cx="2742739" cy="161583"/>
            </a:xfrm>
            <a:prstGeom prst="rect">
              <a:avLst/>
            </a:prstGeom>
            <a:noFill/>
          </p:spPr>
          <p:txBody>
            <a:bodyPr wrap="none" lIns="0" tIns="0" rIns="0" bIns="0" rtlCol="0">
              <a:spAutoFit/>
            </a:bodyPr>
            <a:lstStyle/>
            <a:p>
              <a:r>
                <a:rPr lang="en-US" sz="1050" b="1" dirty="0">
                  <a:solidFill>
                    <a:srgbClr val="2E1A47"/>
                  </a:solidFill>
                  <a:cs typeface="Arial" panose="020B0604020202020204" pitchFamily="34" charset="0"/>
                </a:rPr>
                <a:t>Tertiary palette (for data visualization only)</a:t>
              </a:r>
            </a:p>
          </p:txBody>
        </p:sp>
        <p:grpSp>
          <p:nvGrpSpPr>
            <p:cNvPr id="51" name="Group 50">
              <a:extLst>
                <a:ext uri="{FF2B5EF4-FFF2-40B4-BE49-F238E27FC236}">
                  <a16:creationId xmlns:a16="http://schemas.microsoft.com/office/drawing/2014/main" id="{295A1F75-CB92-AE4D-B7D0-7C003AB02AE1}"/>
                </a:ext>
              </a:extLst>
            </p:cNvPr>
            <p:cNvGrpSpPr/>
            <p:nvPr/>
          </p:nvGrpSpPr>
          <p:grpSpPr>
            <a:xfrm>
              <a:off x="288777" y="1469130"/>
              <a:ext cx="7564706" cy="1256123"/>
              <a:chOff x="288777" y="1331715"/>
              <a:chExt cx="7564706" cy="1256123"/>
            </a:xfrm>
          </p:grpSpPr>
          <p:sp>
            <p:nvSpPr>
              <p:cNvPr id="52" name="object 23">
                <a:extLst>
                  <a:ext uri="{FF2B5EF4-FFF2-40B4-BE49-F238E27FC236}">
                    <a16:creationId xmlns:a16="http://schemas.microsoft.com/office/drawing/2014/main" id="{199AF990-742E-AE4C-B6D5-9F039D152D0E}"/>
                  </a:ext>
                </a:extLst>
              </p:cNvPr>
              <p:cNvSpPr/>
              <p:nvPr/>
            </p:nvSpPr>
            <p:spPr>
              <a:xfrm>
                <a:off x="288777" y="1331715"/>
                <a:ext cx="1816447" cy="1256123"/>
              </a:xfrm>
              <a:custGeom>
                <a:avLst/>
                <a:gdLst/>
                <a:ahLst/>
                <a:cxnLst/>
                <a:rect l="l" t="t" r="r" b="b"/>
                <a:pathLst>
                  <a:path w="1684654" h="768985">
                    <a:moveTo>
                      <a:pt x="0" y="768781"/>
                    </a:moveTo>
                    <a:lnTo>
                      <a:pt x="1684121" y="768781"/>
                    </a:lnTo>
                    <a:lnTo>
                      <a:pt x="1684121" y="0"/>
                    </a:lnTo>
                    <a:lnTo>
                      <a:pt x="0" y="0"/>
                    </a:lnTo>
                    <a:lnTo>
                      <a:pt x="0" y="768781"/>
                    </a:lnTo>
                    <a:close/>
                  </a:path>
                </a:pathLst>
              </a:custGeom>
              <a:solidFill>
                <a:srgbClr val="FBB74C"/>
              </a:solidFill>
            </p:spPr>
            <p:txBody>
              <a:bodyPr wrap="square" lIns="135000" tIns="135000" rIns="135000" bIns="135000" rtlCol="0"/>
              <a:lstStyle/>
              <a:p>
                <a:r>
                  <a:rPr lang="en-US" sz="1050" b="1" dirty="0">
                    <a:solidFill>
                      <a:srgbClr val="FFFFFF"/>
                    </a:solidFill>
                    <a:cs typeface="Arial" panose="020B0604020202020204" pitchFamily="34" charset="0"/>
                  </a:rPr>
                  <a:t>Yellow</a:t>
                </a:r>
              </a:p>
              <a:p>
                <a:r>
                  <a:rPr lang="en-US" sz="1050" dirty="0">
                    <a:solidFill>
                      <a:srgbClr val="FFFFFF"/>
                    </a:solidFill>
                    <a:cs typeface="Arial" panose="020B0604020202020204" pitchFamily="34" charset="0"/>
                  </a:rPr>
                  <a:t>RGB 251/183/76</a:t>
                </a:r>
              </a:p>
            </p:txBody>
          </p:sp>
          <p:sp>
            <p:nvSpPr>
              <p:cNvPr id="53" name="Rectangle 52">
                <a:extLst>
                  <a:ext uri="{FF2B5EF4-FFF2-40B4-BE49-F238E27FC236}">
                    <a16:creationId xmlns:a16="http://schemas.microsoft.com/office/drawing/2014/main" id="{04120206-55A1-EA40-BEC5-974F330B303F}"/>
                  </a:ext>
                </a:extLst>
              </p:cNvPr>
              <p:cNvSpPr/>
              <p:nvPr/>
            </p:nvSpPr>
            <p:spPr>
              <a:xfrm>
                <a:off x="2203302" y="1339489"/>
                <a:ext cx="1816447" cy="1248348"/>
              </a:xfrm>
              <a:prstGeom prst="rect">
                <a:avLst/>
              </a:prstGeom>
              <a:solidFill>
                <a:srgbClr val="7CB07A"/>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135000" rIns="135000" bIns="135000" rtlCol="0" anchor="t"/>
              <a:lstStyle/>
              <a:p>
                <a:r>
                  <a:rPr lang="en-US" sz="1050" b="1" dirty="0">
                    <a:solidFill>
                      <a:srgbClr val="FFFFFF"/>
                    </a:solidFill>
                    <a:cs typeface="Arial" panose="020B0604020202020204" pitchFamily="34" charset="0"/>
                  </a:rPr>
                  <a:t>Moss</a:t>
                </a:r>
              </a:p>
              <a:p>
                <a:r>
                  <a:rPr lang="en-US" sz="1050" dirty="0">
                    <a:solidFill>
                      <a:srgbClr val="FFFFFF"/>
                    </a:solidFill>
                    <a:cs typeface="Arial" panose="020B0604020202020204" pitchFamily="34" charset="0"/>
                  </a:rPr>
                  <a:t>RGB 124/176/122</a:t>
                </a:r>
              </a:p>
            </p:txBody>
          </p:sp>
          <p:sp>
            <p:nvSpPr>
              <p:cNvPr id="54" name="Rectangle 53">
                <a:extLst>
                  <a:ext uri="{FF2B5EF4-FFF2-40B4-BE49-F238E27FC236}">
                    <a16:creationId xmlns:a16="http://schemas.microsoft.com/office/drawing/2014/main" id="{B066CECA-3E91-3645-82E5-BE5BD147934B}"/>
                  </a:ext>
                </a:extLst>
              </p:cNvPr>
              <p:cNvSpPr/>
              <p:nvPr/>
            </p:nvSpPr>
            <p:spPr>
              <a:xfrm>
                <a:off x="4120169" y="1339489"/>
                <a:ext cx="1816447" cy="1248348"/>
              </a:xfrm>
              <a:prstGeom prst="rect">
                <a:avLst/>
              </a:prstGeom>
              <a:solidFill>
                <a:srgbClr val="2B8A8C"/>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135000" rIns="135000" bIns="135000" rtlCol="0" anchor="t"/>
              <a:lstStyle/>
              <a:p>
                <a:r>
                  <a:rPr lang="en-US" sz="1050" b="1" dirty="0">
                    <a:solidFill>
                      <a:srgbClr val="FFFFFF"/>
                    </a:solidFill>
                    <a:cs typeface="Arial" panose="020B0604020202020204" pitchFamily="34" charset="0"/>
                  </a:rPr>
                  <a:t>Forest</a:t>
                </a:r>
              </a:p>
              <a:p>
                <a:r>
                  <a:rPr lang="en-US" sz="1050" dirty="0">
                    <a:solidFill>
                      <a:srgbClr val="FFFFFF"/>
                    </a:solidFill>
                    <a:cs typeface="Arial" panose="020B0604020202020204" pitchFamily="34" charset="0"/>
                  </a:rPr>
                  <a:t>RGB 43/138/140</a:t>
                </a:r>
              </a:p>
            </p:txBody>
          </p:sp>
          <p:sp>
            <p:nvSpPr>
              <p:cNvPr id="55" name="Rectangle 54">
                <a:extLst>
                  <a:ext uri="{FF2B5EF4-FFF2-40B4-BE49-F238E27FC236}">
                    <a16:creationId xmlns:a16="http://schemas.microsoft.com/office/drawing/2014/main" id="{04D8A337-7AE7-D248-8B46-72327A80606C}"/>
                  </a:ext>
                </a:extLst>
              </p:cNvPr>
              <p:cNvSpPr/>
              <p:nvPr/>
            </p:nvSpPr>
            <p:spPr>
              <a:xfrm>
                <a:off x="6037036" y="1339489"/>
                <a:ext cx="1816447" cy="1248348"/>
              </a:xfrm>
              <a:prstGeom prst="rect">
                <a:avLst/>
              </a:prstGeom>
              <a:solidFill>
                <a:srgbClr val="68A1D8"/>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135000" rIns="135000" bIns="135000" rtlCol="0" anchor="t"/>
              <a:lstStyle/>
              <a:p>
                <a:r>
                  <a:rPr lang="en-US" sz="1050" b="1" dirty="0">
                    <a:solidFill>
                      <a:srgbClr val="FFFFFF"/>
                    </a:solidFill>
                    <a:cs typeface="Arial" panose="020B0604020202020204" pitchFamily="34" charset="0"/>
                  </a:rPr>
                  <a:t>Blue</a:t>
                </a:r>
              </a:p>
              <a:p>
                <a:r>
                  <a:rPr lang="en-US" sz="1050" dirty="0">
                    <a:solidFill>
                      <a:srgbClr val="FFFFFF"/>
                    </a:solidFill>
                    <a:cs typeface="Arial" panose="020B0604020202020204" pitchFamily="34" charset="0"/>
                  </a:rPr>
                  <a:t>RGB 104/161/216</a:t>
                </a:r>
              </a:p>
            </p:txBody>
          </p:sp>
        </p:grpSp>
      </p:grpSp>
      <p:grpSp>
        <p:nvGrpSpPr>
          <p:cNvPr id="56" name="Group 55">
            <a:extLst>
              <a:ext uri="{FF2B5EF4-FFF2-40B4-BE49-F238E27FC236}">
                <a16:creationId xmlns:a16="http://schemas.microsoft.com/office/drawing/2014/main" id="{84DD5770-7217-BB4D-B500-71DFFBCF10D1}"/>
              </a:ext>
            </a:extLst>
          </p:cNvPr>
          <p:cNvGrpSpPr/>
          <p:nvPr/>
        </p:nvGrpSpPr>
        <p:grpSpPr>
          <a:xfrm>
            <a:off x="273663" y="4345888"/>
            <a:ext cx="7564706" cy="1561500"/>
            <a:chOff x="288777" y="4100271"/>
            <a:chExt cx="7564706" cy="1561500"/>
          </a:xfrm>
        </p:grpSpPr>
        <p:sp>
          <p:nvSpPr>
            <p:cNvPr id="57" name="object 23">
              <a:extLst>
                <a:ext uri="{FF2B5EF4-FFF2-40B4-BE49-F238E27FC236}">
                  <a16:creationId xmlns:a16="http://schemas.microsoft.com/office/drawing/2014/main" id="{B1B52E56-E485-B146-BAA8-4AF659399905}"/>
                </a:ext>
              </a:extLst>
            </p:cNvPr>
            <p:cNvSpPr/>
            <p:nvPr/>
          </p:nvSpPr>
          <p:spPr>
            <a:xfrm>
              <a:off x="288777" y="4405648"/>
              <a:ext cx="1816447" cy="1256123"/>
            </a:xfrm>
            <a:custGeom>
              <a:avLst/>
              <a:gdLst/>
              <a:ahLst/>
              <a:cxnLst/>
              <a:rect l="l" t="t" r="r" b="b"/>
              <a:pathLst>
                <a:path w="1684654" h="768985">
                  <a:moveTo>
                    <a:pt x="0" y="768781"/>
                  </a:moveTo>
                  <a:lnTo>
                    <a:pt x="1684121" y="768781"/>
                  </a:lnTo>
                  <a:lnTo>
                    <a:pt x="1684121" y="0"/>
                  </a:lnTo>
                  <a:lnTo>
                    <a:pt x="0" y="0"/>
                  </a:lnTo>
                  <a:lnTo>
                    <a:pt x="0" y="768781"/>
                  </a:lnTo>
                  <a:close/>
                </a:path>
              </a:pathLst>
            </a:custGeom>
            <a:solidFill>
              <a:srgbClr val="FDD494"/>
            </a:solidFill>
          </p:spPr>
          <p:txBody>
            <a:bodyPr wrap="square" lIns="135000" tIns="135000" rIns="135000" bIns="135000" rtlCol="0"/>
            <a:lstStyle/>
            <a:p>
              <a:r>
                <a:rPr lang="en-US" sz="1050" b="1" dirty="0">
                  <a:solidFill>
                    <a:srgbClr val="FFFFFF"/>
                  </a:solidFill>
                  <a:cs typeface="Arial" panose="020B0604020202020204" pitchFamily="34" charset="0"/>
                </a:rPr>
                <a:t>Yellow Tint</a:t>
              </a:r>
            </a:p>
            <a:p>
              <a:r>
                <a:rPr lang="en-US" sz="1050" dirty="0">
                  <a:solidFill>
                    <a:srgbClr val="FFFFFF"/>
                  </a:solidFill>
                  <a:cs typeface="Arial" panose="020B0604020202020204" pitchFamily="34" charset="0"/>
                </a:rPr>
                <a:t>RGB 253/212/148</a:t>
              </a:r>
            </a:p>
          </p:txBody>
        </p:sp>
        <p:sp>
          <p:nvSpPr>
            <p:cNvPr id="58" name="Rectangle 57">
              <a:extLst>
                <a:ext uri="{FF2B5EF4-FFF2-40B4-BE49-F238E27FC236}">
                  <a16:creationId xmlns:a16="http://schemas.microsoft.com/office/drawing/2014/main" id="{0E0DAFAE-130F-F048-AA21-58066EBACB34}"/>
                </a:ext>
              </a:extLst>
            </p:cNvPr>
            <p:cNvSpPr/>
            <p:nvPr/>
          </p:nvSpPr>
          <p:spPr>
            <a:xfrm>
              <a:off x="2203302" y="4413422"/>
              <a:ext cx="1816447" cy="1248348"/>
            </a:xfrm>
            <a:prstGeom prst="rect">
              <a:avLst/>
            </a:prstGeom>
            <a:solidFill>
              <a:srgbClr val="B0D0AF"/>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135000" rIns="135000" bIns="135000" rtlCol="0" anchor="t"/>
            <a:lstStyle/>
            <a:p>
              <a:r>
                <a:rPr lang="en-US" sz="1050" b="1" dirty="0">
                  <a:solidFill>
                    <a:srgbClr val="FFFFFF"/>
                  </a:solidFill>
                  <a:cs typeface="Arial" panose="020B0604020202020204" pitchFamily="34" charset="0"/>
                </a:rPr>
                <a:t>Moss Tint</a:t>
              </a:r>
            </a:p>
            <a:p>
              <a:r>
                <a:rPr lang="en-US" sz="1050" dirty="0">
                  <a:solidFill>
                    <a:srgbClr val="FFFFFF"/>
                  </a:solidFill>
                  <a:cs typeface="Arial" panose="020B0604020202020204" pitchFamily="34" charset="0"/>
                </a:rPr>
                <a:t>RGB 176/208/175</a:t>
              </a:r>
            </a:p>
          </p:txBody>
        </p:sp>
        <p:sp>
          <p:nvSpPr>
            <p:cNvPr id="59" name="Rectangle 58">
              <a:extLst>
                <a:ext uri="{FF2B5EF4-FFF2-40B4-BE49-F238E27FC236}">
                  <a16:creationId xmlns:a16="http://schemas.microsoft.com/office/drawing/2014/main" id="{2F23A9AA-A62A-664E-8382-9A50D2D7A59D}"/>
                </a:ext>
              </a:extLst>
            </p:cNvPr>
            <p:cNvSpPr/>
            <p:nvPr/>
          </p:nvSpPr>
          <p:spPr>
            <a:xfrm>
              <a:off x="4120169" y="4413422"/>
              <a:ext cx="1816447" cy="1248348"/>
            </a:xfrm>
            <a:prstGeom prst="rect">
              <a:avLst/>
            </a:prstGeom>
            <a:solidFill>
              <a:srgbClr val="80B9BA"/>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135000" rIns="135000" bIns="135000" rtlCol="0" anchor="t"/>
            <a:lstStyle/>
            <a:p>
              <a:r>
                <a:rPr lang="en-US" sz="1050" b="1" dirty="0">
                  <a:solidFill>
                    <a:srgbClr val="FFFFFF"/>
                  </a:solidFill>
                  <a:cs typeface="Arial" panose="020B0604020202020204" pitchFamily="34" charset="0"/>
                </a:rPr>
                <a:t>Forest Tint</a:t>
              </a:r>
            </a:p>
            <a:p>
              <a:r>
                <a:rPr lang="en-US" sz="1050" dirty="0">
                  <a:solidFill>
                    <a:srgbClr val="FFFFFF"/>
                  </a:solidFill>
                  <a:cs typeface="Arial" panose="020B0604020202020204" pitchFamily="34" charset="0"/>
                </a:rPr>
                <a:t>RGB 128/185/186</a:t>
              </a:r>
            </a:p>
          </p:txBody>
        </p:sp>
        <p:sp>
          <p:nvSpPr>
            <p:cNvPr id="60" name="Rectangle 59">
              <a:extLst>
                <a:ext uri="{FF2B5EF4-FFF2-40B4-BE49-F238E27FC236}">
                  <a16:creationId xmlns:a16="http://schemas.microsoft.com/office/drawing/2014/main" id="{3F2CA87A-6F27-7547-9BB5-B30532A45A9B}"/>
                </a:ext>
              </a:extLst>
            </p:cNvPr>
            <p:cNvSpPr/>
            <p:nvPr/>
          </p:nvSpPr>
          <p:spPr>
            <a:xfrm>
              <a:off x="6037036" y="4413422"/>
              <a:ext cx="1816447" cy="1248348"/>
            </a:xfrm>
            <a:prstGeom prst="rect">
              <a:avLst/>
            </a:prstGeom>
            <a:solidFill>
              <a:srgbClr val="A4C7E8"/>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135000" rIns="135000" bIns="135000" rtlCol="0" anchor="t"/>
            <a:lstStyle/>
            <a:p>
              <a:r>
                <a:rPr lang="en-US" sz="1050" b="1" dirty="0">
                  <a:solidFill>
                    <a:srgbClr val="FFFFFF"/>
                  </a:solidFill>
                  <a:cs typeface="Arial" panose="020B0604020202020204" pitchFamily="34" charset="0"/>
                </a:rPr>
                <a:t>Blue Tint</a:t>
              </a:r>
            </a:p>
            <a:p>
              <a:r>
                <a:rPr lang="en-US" sz="1050" dirty="0">
                  <a:solidFill>
                    <a:srgbClr val="FFFFFF"/>
                  </a:solidFill>
                  <a:cs typeface="Arial" panose="020B0604020202020204" pitchFamily="34" charset="0"/>
                </a:rPr>
                <a:t>RGB 164/199/232</a:t>
              </a:r>
            </a:p>
          </p:txBody>
        </p:sp>
        <p:sp>
          <p:nvSpPr>
            <p:cNvPr id="61" name="TextBox 60">
              <a:extLst>
                <a:ext uri="{FF2B5EF4-FFF2-40B4-BE49-F238E27FC236}">
                  <a16:creationId xmlns:a16="http://schemas.microsoft.com/office/drawing/2014/main" id="{BEEF331E-C897-E64F-8C91-0A3849E202DD}"/>
                </a:ext>
              </a:extLst>
            </p:cNvPr>
            <p:cNvSpPr txBox="1"/>
            <p:nvPr/>
          </p:nvSpPr>
          <p:spPr>
            <a:xfrm>
              <a:off x="305938" y="4100271"/>
              <a:ext cx="3212418" cy="161583"/>
            </a:xfrm>
            <a:prstGeom prst="rect">
              <a:avLst/>
            </a:prstGeom>
            <a:noFill/>
          </p:spPr>
          <p:txBody>
            <a:bodyPr wrap="none" lIns="0" tIns="0" rIns="0" bIns="0" rtlCol="0">
              <a:spAutoFit/>
            </a:bodyPr>
            <a:lstStyle/>
            <a:p>
              <a:r>
                <a:rPr lang="en-US" sz="1050" b="1" dirty="0">
                  <a:solidFill>
                    <a:srgbClr val="2E1A47"/>
                  </a:solidFill>
                  <a:cs typeface="Arial" panose="020B0604020202020204" pitchFamily="34" charset="0"/>
                </a:rPr>
                <a:t>Tertiary palette – Tints (for data visualization only)</a:t>
              </a:r>
            </a:p>
          </p:txBody>
        </p:sp>
      </p:grpSp>
      <p:sp>
        <p:nvSpPr>
          <p:cNvPr id="3" name="Footer Placeholder 2">
            <a:extLst>
              <a:ext uri="{FF2B5EF4-FFF2-40B4-BE49-F238E27FC236}">
                <a16:creationId xmlns:a16="http://schemas.microsoft.com/office/drawing/2014/main" id="{4F1549DA-AC1B-6742-AD1A-4B33D8A24E98}"/>
              </a:ext>
            </a:extLst>
          </p:cNvPr>
          <p:cNvSpPr>
            <a:spLocks noGrp="1"/>
          </p:cNvSpPr>
          <p:nvPr>
            <p:ph type="ftr" sz="quarter" idx="10"/>
          </p:nvPr>
        </p:nvSpPr>
        <p:spPr/>
        <p:txBody>
          <a:bodyPr/>
          <a:lstStyle/>
          <a:p>
            <a:endParaRPr lang="en-US" dirty="0">
              <a:solidFill>
                <a:srgbClr val="464646"/>
              </a:solidFill>
            </a:endParaRPr>
          </a:p>
        </p:txBody>
      </p:sp>
      <p:sp>
        <p:nvSpPr>
          <p:cNvPr id="8" name="Slide Number Placeholder 7">
            <a:extLst>
              <a:ext uri="{FF2B5EF4-FFF2-40B4-BE49-F238E27FC236}">
                <a16:creationId xmlns:a16="http://schemas.microsoft.com/office/drawing/2014/main" id="{F8D52B70-4C71-D94B-888E-262B729462D8}"/>
              </a:ext>
            </a:extLst>
          </p:cNvPr>
          <p:cNvSpPr>
            <a:spLocks noGrp="1"/>
          </p:cNvSpPr>
          <p:nvPr>
            <p:ph type="sldNum" sz="quarter" idx="11"/>
          </p:nvPr>
        </p:nvSpPr>
        <p:spPr/>
        <p:txBody>
          <a:bodyPr/>
          <a:lstStyle/>
          <a:p>
            <a:fld id="{56C37E7C-F3EF-9746-AA51-3EE3611E74EB}" type="slidenum">
              <a:rPr lang="en-US" smtClean="0">
                <a:solidFill>
                  <a:srgbClr val="2E1A47"/>
                </a:solidFill>
              </a:rPr>
              <a:pPr/>
              <a:t>‹#›</a:t>
            </a:fld>
            <a:endParaRPr lang="en-US" dirty="0">
              <a:solidFill>
                <a:srgbClr val="2E1A47"/>
              </a:solidFill>
            </a:endParaRPr>
          </a:p>
        </p:txBody>
      </p:sp>
    </p:spTree>
    <p:extLst>
      <p:ext uri="{BB962C8B-B14F-4D97-AF65-F5344CB8AC3E}">
        <p14:creationId xmlns:p14="http://schemas.microsoft.com/office/powerpoint/2010/main" val="3012068221"/>
      </p:ext>
    </p:extLst>
  </p:cSld>
  <p:clrMapOvr>
    <a:masterClrMapping/>
  </p:clrMapOvr>
  <p:extLst>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8607" y="365126"/>
            <a:ext cx="8236743" cy="1325563"/>
          </a:xfrm>
        </p:spPr>
        <p:txBody>
          <a:bodyPr anchor="t">
            <a:normAutofit/>
          </a:bodyPr>
          <a:lstStyle>
            <a:lvl1pPr>
              <a:defRPr sz="2550" cap="none" baseline="0"/>
            </a:lvl1pPr>
          </a:lstStyle>
          <a:p>
            <a:r>
              <a:rPr lang="en-US" dirty="0"/>
              <a:t>Click to edit master title style</a:t>
            </a:r>
          </a:p>
        </p:txBody>
      </p:sp>
      <p:sp>
        <p:nvSpPr>
          <p:cNvPr id="6" name="Slide Number Placeholder 5"/>
          <p:cNvSpPr>
            <a:spLocks noGrp="1"/>
          </p:cNvSpPr>
          <p:nvPr>
            <p:ph type="sldNum" sz="quarter" idx="12"/>
          </p:nvPr>
        </p:nvSpPr>
        <p:spPr>
          <a:xfrm>
            <a:off x="8493559" y="6492874"/>
            <a:ext cx="488084" cy="210377"/>
          </a:xfrm>
          <a:prstGeom prst="rect">
            <a:avLst/>
          </a:prstGeom>
        </p:spPr>
        <p:txBody>
          <a:bodyPr/>
          <a:lstStyle>
            <a:lvl1pPr>
              <a:defRPr sz="700">
                <a:solidFill>
                  <a:srgbClr val="2D1A46"/>
                </a:solidFill>
              </a:defRPr>
            </a:lvl1pPr>
          </a:lstStyle>
          <a:p>
            <a:fld id="{46EC5886-FCAB-C54E-8B6E-5D09D9BB1DFF}" type="slidenum">
              <a:rPr lang="en-US" smtClean="0"/>
              <a:pPr/>
              <a:t>‹#›</a:t>
            </a:fld>
            <a:endParaRPr lang="en-US" dirty="0"/>
          </a:p>
        </p:txBody>
      </p:sp>
      <p:sp>
        <p:nvSpPr>
          <p:cNvPr id="15" name="Content Placeholder 14"/>
          <p:cNvSpPr>
            <a:spLocks noGrp="1"/>
          </p:cNvSpPr>
          <p:nvPr>
            <p:ph sz="quarter" idx="14"/>
          </p:nvPr>
        </p:nvSpPr>
        <p:spPr>
          <a:xfrm>
            <a:off x="278607" y="1701247"/>
            <a:ext cx="8471694" cy="4378919"/>
          </a:xfrm>
        </p:spPr>
        <p:txBody>
          <a:bodyPr>
            <a:normAutofit/>
          </a:bodyPr>
          <a:lstStyle>
            <a:lvl1pPr marL="167867" indent="-167867">
              <a:defRPr sz="900"/>
            </a:lvl1pPr>
            <a:lvl2pPr marL="513122" indent="-170248">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7"/>
          <p:cNvSpPr>
            <a:spLocks noGrp="1"/>
          </p:cNvSpPr>
          <p:nvPr>
            <p:ph type="body" sz="quarter" idx="13" hasCustomPrompt="1"/>
          </p:nvPr>
        </p:nvSpPr>
        <p:spPr>
          <a:xfrm>
            <a:off x="278607" y="5933440"/>
            <a:ext cx="8586786" cy="477520"/>
          </a:xfrm>
        </p:spPr>
        <p:txBody>
          <a:bodyPr anchor="t">
            <a:noAutofit/>
          </a:bodyPr>
          <a:lstStyle>
            <a:lvl1pPr marL="0" indent="0">
              <a:buNone/>
              <a:defRPr sz="525" baseline="0">
                <a:solidFill>
                  <a:srgbClr val="2D1A46"/>
                </a:solidFill>
              </a:defRPr>
            </a:lvl1pPr>
            <a:lvl2pPr marL="342875" indent="0">
              <a:buNone/>
              <a:defRPr sz="525"/>
            </a:lvl2pPr>
            <a:lvl3pPr marL="685749" indent="0">
              <a:buNone/>
              <a:defRPr sz="525"/>
            </a:lvl3pPr>
            <a:lvl4pPr marL="1028624" indent="0">
              <a:buNone/>
              <a:defRPr sz="525"/>
            </a:lvl4pPr>
            <a:lvl5pPr marL="1371498" indent="0">
              <a:buNone/>
              <a:defRPr sz="525"/>
            </a:lvl5pPr>
          </a:lstStyle>
          <a:p>
            <a:pPr lvl="0"/>
            <a:r>
              <a:rPr lang="en-US" dirty="0"/>
              <a:t>Click to insert footer, copyright and source notes</a:t>
            </a:r>
          </a:p>
        </p:txBody>
      </p:sp>
      <p:sp>
        <p:nvSpPr>
          <p:cNvPr id="5" name="Content Placeholder 4"/>
          <p:cNvSpPr>
            <a:spLocks noGrp="1"/>
          </p:cNvSpPr>
          <p:nvPr>
            <p:ph sz="quarter" idx="15" hasCustomPrompt="1"/>
          </p:nvPr>
        </p:nvSpPr>
        <p:spPr>
          <a:xfrm>
            <a:off x="278607" y="1193928"/>
            <a:ext cx="8458994" cy="431800"/>
          </a:xfrm>
        </p:spPr>
        <p:txBody>
          <a:bodyPr>
            <a:normAutofit/>
          </a:bodyPr>
          <a:lstStyle>
            <a:lvl1pPr marL="0" indent="0">
              <a:buNone/>
              <a:defRPr sz="1500" b="1" cap="none" spc="0" baseline="0">
                <a:solidFill>
                  <a:srgbClr val="2D1A46"/>
                </a:solidFill>
              </a:defRPr>
            </a:lvl1pPr>
          </a:lstStyle>
          <a:p>
            <a:pPr lvl="0"/>
            <a:r>
              <a:rPr lang="en-US" dirty="0"/>
              <a:t>Click to edit subtitle</a:t>
            </a:r>
          </a:p>
        </p:txBody>
      </p:sp>
    </p:spTree>
    <p:extLst>
      <p:ext uri="{BB962C8B-B14F-4D97-AF65-F5344CB8AC3E}">
        <p14:creationId xmlns:p14="http://schemas.microsoft.com/office/powerpoint/2010/main" val="3788647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with image - 1">
    <p:spTree>
      <p:nvGrpSpPr>
        <p:cNvPr id="1" name=""/>
        <p:cNvGrpSpPr/>
        <p:nvPr/>
      </p:nvGrpSpPr>
      <p:grpSpPr>
        <a:xfrm>
          <a:off x="0" y="0"/>
          <a:ext cx="0" cy="0"/>
          <a:chOff x="0" y="0"/>
          <a:chExt cx="0" cy="0"/>
        </a:xfrm>
      </p:grpSpPr>
      <p:sp>
        <p:nvSpPr>
          <p:cNvPr id="39" name="Picture Placeholder 9">
            <a:extLst>
              <a:ext uri="{FF2B5EF4-FFF2-40B4-BE49-F238E27FC236}">
                <a16:creationId xmlns:a16="http://schemas.microsoft.com/office/drawing/2014/main" id="{77511BB0-AABB-DA4A-9882-E1DD7345CA6D}"/>
              </a:ext>
            </a:extLst>
          </p:cNvPr>
          <p:cNvSpPr>
            <a:spLocks noGrp="1"/>
          </p:cNvSpPr>
          <p:nvPr>
            <p:ph type="pic" sz="quarter" idx="11" hasCustomPrompt="1"/>
          </p:nvPr>
        </p:nvSpPr>
        <p:spPr>
          <a:xfrm>
            <a:off x="0" y="0"/>
            <a:ext cx="8866188" cy="5626276"/>
          </a:xfrm>
          <a:custGeom>
            <a:avLst/>
            <a:gdLst>
              <a:gd name="connsiteX0" fmla="*/ 0 w 8866188"/>
              <a:gd name="connsiteY0" fmla="*/ 0 h 5626276"/>
              <a:gd name="connsiteX1" fmla="*/ 8866188 w 8866188"/>
              <a:gd name="connsiteY1" fmla="*/ 0 h 5626276"/>
              <a:gd name="connsiteX2" fmla="*/ 8866188 w 8866188"/>
              <a:gd name="connsiteY2" fmla="*/ 2692400 h 5626276"/>
              <a:gd name="connsiteX3" fmla="*/ 8865394 w 8866188"/>
              <a:gd name="connsiteY3" fmla="*/ 2692400 h 5626276"/>
              <a:gd name="connsiteX4" fmla="*/ 8865394 w 8866188"/>
              <a:gd name="connsiteY4" fmla="*/ 4522518 h 5626276"/>
              <a:gd name="connsiteX5" fmla="*/ 7761636 w 8866188"/>
              <a:gd name="connsiteY5" fmla="*/ 5626276 h 5626276"/>
              <a:gd name="connsiteX6" fmla="*/ 0 w 8866188"/>
              <a:gd name="connsiteY6" fmla="*/ 5626276 h 5626276"/>
              <a:gd name="connsiteX7" fmla="*/ 0 w 8866188"/>
              <a:gd name="connsiteY7" fmla="*/ 2692400 h 5626276"/>
              <a:gd name="connsiteX8" fmla="*/ 0 w 8866188"/>
              <a:gd name="connsiteY8" fmla="*/ 511625 h 5626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66188" h="5626276">
                <a:moveTo>
                  <a:pt x="0" y="0"/>
                </a:moveTo>
                <a:lnTo>
                  <a:pt x="8866188" y="0"/>
                </a:lnTo>
                <a:lnTo>
                  <a:pt x="8866188" y="2692400"/>
                </a:lnTo>
                <a:lnTo>
                  <a:pt x="8865394" y="2692400"/>
                </a:lnTo>
                <a:lnTo>
                  <a:pt x="8865394" y="4522518"/>
                </a:lnTo>
                <a:cubicBezTo>
                  <a:pt x="8865394" y="5213153"/>
                  <a:pt x="8450695" y="5626276"/>
                  <a:pt x="7761636" y="5626276"/>
                </a:cubicBezTo>
                <a:lnTo>
                  <a:pt x="0" y="5626276"/>
                </a:lnTo>
                <a:lnTo>
                  <a:pt x="0" y="2692400"/>
                </a:lnTo>
                <a:lnTo>
                  <a:pt x="0" y="511625"/>
                </a:lnTo>
                <a:close/>
              </a:path>
            </a:pathLst>
          </a:custGeom>
          <a:solidFill>
            <a:schemeClr val="accent3"/>
          </a:solidFill>
        </p:spPr>
        <p:txBody>
          <a:bodyPr wrap="square" anchor="ctr" anchorCtr="0">
            <a:noAutofit/>
          </a:bodyPr>
          <a:lstStyle>
            <a:lvl1pPr marL="0" indent="0" algn="ctr">
              <a:buNone/>
              <a:defRPr>
                <a:solidFill>
                  <a:schemeClr val="bg1"/>
                </a:solidFill>
              </a:defRPr>
            </a:lvl1pPr>
          </a:lstStyle>
          <a:p>
            <a:r>
              <a:rPr lang="en-US" dirty="0"/>
              <a:t>Click to insert image</a:t>
            </a:r>
          </a:p>
        </p:txBody>
      </p:sp>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278036" y="1825120"/>
            <a:ext cx="3706888" cy="186974"/>
          </a:xfrm>
        </p:spPr>
        <p:txBody>
          <a:bodyPr anchor="t">
            <a:sp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350">
                <a:solidFill>
                  <a:srgbClr val="2D1A46"/>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278036" y="792768"/>
            <a:ext cx="3706888" cy="863313"/>
          </a:xfrm>
        </p:spPr>
        <p:txBody>
          <a:bodyPr anchor="b" anchorCtr="0">
            <a:spAutoFit/>
          </a:bodyPr>
          <a:lstStyle>
            <a:lvl1pPr algn="l">
              <a:lnSpc>
                <a:spcPct val="85000"/>
              </a:lnSpc>
              <a:defRPr sz="3300">
                <a:solidFill>
                  <a:schemeClr val="tx2"/>
                </a:solidFill>
              </a:defRPr>
            </a:lvl1pPr>
          </a:lstStyle>
          <a:p>
            <a:r>
              <a:rPr lang="en-US" noProof="0" dirty="0"/>
              <a:t>Truist presentation title here</a:t>
            </a:r>
          </a:p>
        </p:txBody>
      </p:sp>
      <p:sp>
        <p:nvSpPr>
          <p:cNvPr id="36" name="Disclaimer">
            <a:extLst>
              <a:ext uri="{FF2B5EF4-FFF2-40B4-BE49-F238E27FC236}">
                <a16:creationId xmlns:a16="http://schemas.microsoft.com/office/drawing/2014/main" id="{EAE79CB4-66DD-6543-941D-094FE753E354}"/>
              </a:ext>
            </a:extLst>
          </p:cNvPr>
          <p:cNvSpPr txBox="1"/>
          <p:nvPr/>
        </p:nvSpPr>
        <p:spPr>
          <a:xfrm>
            <a:off x="273485" y="6293164"/>
            <a:ext cx="4508065" cy="92333"/>
          </a:xfrm>
          <a:prstGeom prst="rect">
            <a:avLst/>
          </a:prstGeom>
          <a:noFill/>
        </p:spPr>
        <p:txBody>
          <a:bodyPr wrap="square" lIns="0" tIns="0" rIns="0" bIns="0" rtlCol="0" anchor="b">
            <a:spAutoFit/>
          </a:bodyPr>
          <a:lstStyle/>
          <a:p>
            <a:r>
              <a:rPr lang="en-GB" sz="600" dirty="0">
                <a:solidFill>
                  <a:srgbClr val="2E1A47"/>
                </a:solidFill>
                <a:cs typeface="Arial" panose="020B0604020202020204" pitchFamily="34" charset="0"/>
              </a:rPr>
              <a:t>© 2020 Truist Financial Corporation. Truist, Truist purple, and the Truist logo are service marks of Truist Financial Corporation.</a:t>
            </a:r>
          </a:p>
        </p:txBody>
      </p:sp>
    </p:spTree>
    <p:extLst>
      <p:ext uri="{BB962C8B-B14F-4D97-AF65-F5344CB8AC3E}">
        <p14:creationId xmlns:p14="http://schemas.microsoft.com/office/powerpoint/2010/main" val="420777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with image - 2">
    <p:spTree>
      <p:nvGrpSpPr>
        <p:cNvPr id="1" name=""/>
        <p:cNvGrpSpPr/>
        <p:nvPr/>
      </p:nvGrpSpPr>
      <p:grpSpPr>
        <a:xfrm>
          <a:off x="0" y="0"/>
          <a:ext cx="0" cy="0"/>
          <a:chOff x="0" y="0"/>
          <a:chExt cx="0" cy="0"/>
        </a:xfrm>
      </p:grpSpPr>
      <p:sp>
        <p:nvSpPr>
          <p:cNvPr id="37" name="Picture Placeholder 28">
            <a:extLst>
              <a:ext uri="{FF2B5EF4-FFF2-40B4-BE49-F238E27FC236}">
                <a16:creationId xmlns:a16="http://schemas.microsoft.com/office/drawing/2014/main" id="{4E4DDA6F-E214-5543-9077-6488AF73D1AA}"/>
              </a:ext>
            </a:extLst>
          </p:cNvPr>
          <p:cNvSpPr>
            <a:spLocks noGrp="1"/>
          </p:cNvSpPr>
          <p:nvPr>
            <p:ph type="pic" sz="quarter" idx="14" hasCustomPrompt="1"/>
          </p:nvPr>
        </p:nvSpPr>
        <p:spPr>
          <a:xfrm>
            <a:off x="274500" y="252625"/>
            <a:ext cx="8595001" cy="5340399"/>
          </a:xfrm>
          <a:custGeom>
            <a:avLst/>
            <a:gdLst>
              <a:gd name="connsiteX0" fmla="*/ 565936 w 8595001"/>
              <a:gd name="connsiteY0" fmla="*/ 0 h 5340399"/>
              <a:gd name="connsiteX1" fmla="*/ 773147 w 8595001"/>
              <a:gd name="connsiteY1" fmla="*/ 0 h 5340399"/>
              <a:gd name="connsiteX2" fmla="*/ 3257448 w 8595001"/>
              <a:gd name="connsiteY2" fmla="*/ 0 h 5340399"/>
              <a:gd name="connsiteX3" fmla="*/ 5682095 w 8595001"/>
              <a:gd name="connsiteY3" fmla="*/ 0 h 5340399"/>
              <a:gd name="connsiteX4" fmla="*/ 6012949 w 8595001"/>
              <a:gd name="connsiteY4" fmla="*/ 0 h 5340399"/>
              <a:gd name="connsiteX5" fmla="*/ 8035605 w 8595001"/>
              <a:gd name="connsiteY5" fmla="*/ 0 h 5340399"/>
              <a:gd name="connsiteX6" fmla="*/ 8595001 w 8595001"/>
              <a:gd name="connsiteY6" fmla="*/ 559396 h 5340399"/>
              <a:gd name="connsiteX7" fmla="*/ 8595001 w 8595001"/>
              <a:gd name="connsiteY7" fmla="*/ 717629 h 5340399"/>
              <a:gd name="connsiteX8" fmla="*/ 8595001 w 8595001"/>
              <a:gd name="connsiteY8" fmla="*/ 1967211 h 5340399"/>
              <a:gd name="connsiteX9" fmla="*/ 8595001 w 8595001"/>
              <a:gd name="connsiteY9" fmla="*/ 2125444 h 5340399"/>
              <a:gd name="connsiteX10" fmla="*/ 8595001 w 8595001"/>
              <a:gd name="connsiteY10" fmla="*/ 2135487 h 5340399"/>
              <a:gd name="connsiteX11" fmla="*/ 8595001 w 8595001"/>
              <a:gd name="connsiteY11" fmla="*/ 2293720 h 5340399"/>
              <a:gd name="connsiteX12" fmla="*/ 8595001 w 8595001"/>
              <a:gd name="connsiteY12" fmla="*/ 3055234 h 5340399"/>
              <a:gd name="connsiteX13" fmla="*/ 8595001 w 8595001"/>
              <a:gd name="connsiteY13" fmla="*/ 3213467 h 5340399"/>
              <a:gd name="connsiteX14" fmla="*/ 8595001 w 8595001"/>
              <a:gd name="connsiteY14" fmla="*/ 4005561 h 5340399"/>
              <a:gd name="connsiteX15" fmla="*/ 8595001 w 8595001"/>
              <a:gd name="connsiteY15" fmla="*/ 4163794 h 5340399"/>
              <a:gd name="connsiteX16" fmla="*/ 8595001 w 8595001"/>
              <a:gd name="connsiteY16" fmla="*/ 4622769 h 5340399"/>
              <a:gd name="connsiteX17" fmla="*/ 8595001 w 8595001"/>
              <a:gd name="connsiteY17" fmla="*/ 4781002 h 5340399"/>
              <a:gd name="connsiteX18" fmla="*/ 8035605 w 8595001"/>
              <a:gd name="connsiteY18" fmla="*/ 5340399 h 5340399"/>
              <a:gd name="connsiteX19" fmla="*/ 6006410 w 8595001"/>
              <a:gd name="connsiteY19" fmla="*/ 5340399 h 5340399"/>
              <a:gd name="connsiteX20" fmla="*/ 5891892 w 8595001"/>
              <a:gd name="connsiteY20" fmla="*/ 5340399 h 5340399"/>
              <a:gd name="connsiteX21" fmla="*/ 5563197 w 8595001"/>
              <a:gd name="connsiteY21" fmla="*/ 5340399 h 5340399"/>
              <a:gd name="connsiteX22" fmla="*/ 3257448 w 8595001"/>
              <a:gd name="connsiteY22" fmla="*/ 5340399 h 5340399"/>
              <a:gd name="connsiteX23" fmla="*/ 559396 w 8595001"/>
              <a:gd name="connsiteY23" fmla="*/ 5340399 h 5340399"/>
              <a:gd name="connsiteX24" fmla="*/ 0 w 8595001"/>
              <a:gd name="connsiteY24" fmla="*/ 4781002 h 5340399"/>
              <a:gd name="connsiteX25" fmla="*/ 0 w 8595001"/>
              <a:gd name="connsiteY25" fmla="*/ 3213467 h 5340399"/>
              <a:gd name="connsiteX26" fmla="*/ 1 w 8595001"/>
              <a:gd name="connsiteY26" fmla="*/ 3213467 h 5340399"/>
              <a:gd name="connsiteX27" fmla="*/ 1 w 8595001"/>
              <a:gd name="connsiteY27" fmla="*/ 2293720 h 5340399"/>
              <a:gd name="connsiteX28" fmla="*/ 1 w 8595001"/>
              <a:gd name="connsiteY28" fmla="*/ 2125444 h 5340399"/>
              <a:gd name="connsiteX29" fmla="*/ 1 w 8595001"/>
              <a:gd name="connsiteY29" fmla="*/ 717629 h 5340399"/>
              <a:gd name="connsiteX30" fmla="*/ 6540 w 8595001"/>
              <a:gd name="connsiteY30" fmla="*/ 633789 h 5340399"/>
              <a:gd name="connsiteX31" fmla="*/ 6540 w 8595001"/>
              <a:gd name="connsiteY31" fmla="*/ 559396 h 5340399"/>
              <a:gd name="connsiteX32" fmla="*/ 565936 w 8595001"/>
              <a:gd name="connsiteY32" fmla="*/ 0 h 5340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8595001" h="5340399">
                <a:moveTo>
                  <a:pt x="565936" y="0"/>
                </a:moveTo>
                <a:lnTo>
                  <a:pt x="773147" y="0"/>
                </a:lnTo>
                <a:lnTo>
                  <a:pt x="3257448" y="0"/>
                </a:lnTo>
                <a:lnTo>
                  <a:pt x="5682095" y="0"/>
                </a:lnTo>
                <a:lnTo>
                  <a:pt x="6012949" y="0"/>
                </a:lnTo>
                <a:lnTo>
                  <a:pt x="8035605" y="0"/>
                </a:lnTo>
                <a:cubicBezTo>
                  <a:pt x="8385227" y="0"/>
                  <a:pt x="8595001" y="209774"/>
                  <a:pt x="8595001" y="559396"/>
                </a:cubicBezTo>
                <a:lnTo>
                  <a:pt x="8595001" y="717629"/>
                </a:lnTo>
                <a:lnTo>
                  <a:pt x="8595001" y="1967211"/>
                </a:lnTo>
                <a:lnTo>
                  <a:pt x="8595001" y="2125444"/>
                </a:lnTo>
                <a:lnTo>
                  <a:pt x="8595001" y="2135487"/>
                </a:lnTo>
                <a:lnTo>
                  <a:pt x="8595001" y="2293720"/>
                </a:lnTo>
                <a:lnTo>
                  <a:pt x="8595001" y="3055234"/>
                </a:lnTo>
                <a:lnTo>
                  <a:pt x="8595001" y="3213467"/>
                </a:lnTo>
                <a:lnTo>
                  <a:pt x="8595001" y="4005561"/>
                </a:lnTo>
                <a:lnTo>
                  <a:pt x="8595001" y="4163794"/>
                </a:lnTo>
                <a:lnTo>
                  <a:pt x="8595001" y="4622769"/>
                </a:lnTo>
                <a:lnTo>
                  <a:pt x="8595001" y="4781002"/>
                </a:lnTo>
                <a:cubicBezTo>
                  <a:pt x="8595001" y="5131023"/>
                  <a:pt x="8384827" y="5340399"/>
                  <a:pt x="8035605" y="5340399"/>
                </a:cubicBezTo>
                <a:lnTo>
                  <a:pt x="6006410" y="5340399"/>
                </a:lnTo>
                <a:lnTo>
                  <a:pt x="5891892" y="5340399"/>
                </a:lnTo>
                <a:lnTo>
                  <a:pt x="5563197" y="5340399"/>
                </a:lnTo>
                <a:lnTo>
                  <a:pt x="3257448" y="5340399"/>
                </a:lnTo>
                <a:lnTo>
                  <a:pt x="559396" y="5340399"/>
                </a:lnTo>
                <a:cubicBezTo>
                  <a:pt x="209774" y="5340399"/>
                  <a:pt x="0" y="5130625"/>
                  <a:pt x="0" y="4781002"/>
                </a:cubicBezTo>
                <a:lnTo>
                  <a:pt x="0" y="3213467"/>
                </a:lnTo>
                <a:lnTo>
                  <a:pt x="1" y="3213467"/>
                </a:lnTo>
                <a:lnTo>
                  <a:pt x="1" y="2293720"/>
                </a:lnTo>
                <a:lnTo>
                  <a:pt x="1" y="2125444"/>
                </a:lnTo>
                <a:lnTo>
                  <a:pt x="1" y="717629"/>
                </a:lnTo>
                <a:lnTo>
                  <a:pt x="6540" y="633789"/>
                </a:lnTo>
                <a:lnTo>
                  <a:pt x="6540" y="559396"/>
                </a:lnTo>
                <a:cubicBezTo>
                  <a:pt x="6540" y="209375"/>
                  <a:pt x="216714" y="0"/>
                  <a:pt x="565936" y="0"/>
                </a:cubicBezTo>
                <a:close/>
              </a:path>
            </a:pathLst>
          </a:custGeom>
          <a:solidFill>
            <a:schemeClr val="accent3"/>
          </a:solidFill>
          <a:ln>
            <a:noFill/>
          </a:ln>
        </p:spPr>
        <p:txBody>
          <a:bodyPr wrap="square" anchor="ctr" anchorCtr="0">
            <a:noAutofit/>
          </a:bodyPr>
          <a:lstStyle>
            <a:lvl1pPr marL="0" indent="0" algn="ctr">
              <a:buNone/>
              <a:defRPr sz="1000">
                <a:solidFill>
                  <a:schemeClr val="bg1"/>
                </a:solidFill>
              </a:defRPr>
            </a:lvl1pPr>
          </a:lstStyle>
          <a:p>
            <a:r>
              <a:rPr lang="en-US" dirty="0"/>
              <a:t>Click to insert image</a:t>
            </a:r>
          </a:p>
        </p:txBody>
      </p:sp>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803553" y="2487272"/>
            <a:ext cx="3706888" cy="186974"/>
          </a:xfrm>
        </p:spPr>
        <p:txBody>
          <a:bodyPr anchor="t">
            <a:sp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350">
                <a:solidFill>
                  <a:srgbClr val="2D1A46"/>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803553" y="1454920"/>
            <a:ext cx="3706888" cy="863313"/>
          </a:xfrm>
        </p:spPr>
        <p:txBody>
          <a:bodyPr anchor="b" anchorCtr="0">
            <a:spAutoFit/>
          </a:bodyPr>
          <a:lstStyle>
            <a:lvl1pPr algn="l">
              <a:lnSpc>
                <a:spcPct val="85000"/>
              </a:lnSpc>
              <a:defRPr sz="3300">
                <a:solidFill>
                  <a:schemeClr val="tx2"/>
                </a:solidFill>
              </a:defRPr>
            </a:lvl1pPr>
          </a:lstStyle>
          <a:p>
            <a:r>
              <a:rPr lang="en-US" noProof="0" dirty="0"/>
              <a:t>Truist presentation title here</a:t>
            </a:r>
          </a:p>
        </p:txBody>
      </p:sp>
      <p:sp>
        <p:nvSpPr>
          <p:cNvPr id="36" name="Disclaimer">
            <a:extLst>
              <a:ext uri="{FF2B5EF4-FFF2-40B4-BE49-F238E27FC236}">
                <a16:creationId xmlns:a16="http://schemas.microsoft.com/office/drawing/2014/main" id="{EAE79CB4-66DD-6543-941D-094FE753E354}"/>
              </a:ext>
            </a:extLst>
          </p:cNvPr>
          <p:cNvSpPr txBox="1"/>
          <p:nvPr/>
        </p:nvSpPr>
        <p:spPr>
          <a:xfrm>
            <a:off x="273485" y="6293164"/>
            <a:ext cx="4508065" cy="92333"/>
          </a:xfrm>
          <a:prstGeom prst="rect">
            <a:avLst/>
          </a:prstGeom>
          <a:noFill/>
        </p:spPr>
        <p:txBody>
          <a:bodyPr wrap="square" lIns="0" tIns="0" rIns="0" bIns="0" rtlCol="0" anchor="b">
            <a:spAutoFit/>
          </a:bodyPr>
          <a:lstStyle/>
          <a:p>
            <a:r>
              <a:rPr lang="en-GB" sz="600" dirty="0">
                <a:solidFill>
                  <a:srgbClr val="2E1A47"/>
                </a:solidFill>
                <a:cs typeface="Arial" panose="020B0604020202020204" pitchFamily="34" charset="0"/>
              </a:rPr>
              <a:t>© 2020 Truist Financial Corporation. Truist, Truist purple, and the Truist logo are service marks of Truist Financial Corporation.</a:t>
            </a:r>
          </a:p>
        </p:txBody>
      </p:sp>
    </p:spTree>
    <p:extLst>
      <p:ext uri="{BB962C8B-B14F-4D97-AF65-F5344CB8AC3E}">
        <p14:creationId xmlns:p14="http://schemas.microsoft.com/office/powerpoint/2010/main" val="47296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slide with image - 3">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1E8F32A-6F90-B841-8BBD-2053E8CD7DF1}"/>
              </a:ext>
            </a:extLst>
          </p:cNvPr>
          <p:cNvSpPr>
            <a:spLocks noGrp="1"/>
          </p:cNvSpPr>
          <p:nvPr>
            <p:ph type="pic" sz="quarter" idx="10" hasCustomPrompt="1"/>
          </p:nvPr>
        </p:nvSpPr>
        <p:spPr>
          <a:xfrm>
            <a:off x="0" y="0"/>
            <a:ext cx="9144000" cy="6858000"/>
          </a:xfrm>
          <a:solidFill>
            <a:schemeClr val="accent3"/>
          </a:solidFill>
        </p:spPr>
        <p:txBody>
          <a:bodyPr anchor="ctr" anchorCtr="0">
            <a:normAutofit/>
          </a:bodyPr>
          <a:lstStyle>
            <a:lvl1pPr marL="0" indent="0" algn="ctr">
              <a:buNone/>
              <a:defRPr sz="1000">
                <a:solidFill>
                  <a:schemeClr val="bg1"/>
                </a:solidFill>
              </a:defRPr>
            </a:lvl1pPr>
          </a:lstStyle>
          <a:p>
            <a:r>
              <a:rPr lang="en-US" dirty="0"/>
              <a:t>Click to insert image</a:t>
            </a:r>
          </a:p>
        </p:txBody>
      </p:sp>
      <p:sp>
        <p:nvSpPr>
          <p:cNvPr id="7" name="Title 1">
            <a:extLst>
              <a:ext uri="{FF2B5EF4-FFF2-40B4-BE49-F238E27FC236}">
                <a16:creationId xmlns:a16="http://schemas.microsoft.com/office/drawing/2014/main" id="{66C9180E-C4F3-844B-835D-54E2FF50D627}"/>
              </a:ext>
            </a:extLst>
          </p:cNvPr>
          <p:cNvSpPr>
            <a:spLocks noGrp="1"/>
          </p:cNvSpPr>
          <p:nvPr>
            <p:ph type="ctrTitle" hasCustomPrompt="1"/>
          </p:nvPr>
        </p:nvSpPr>
        <p:spPr>
          <a:xfrm>
            <a:off x="359569" y="369714"/>
            <a:ext cx="3583781" cy="1777529"/>
          </a:xfrm>
        </p:spPr>
        <p:txBody>
          <a:bodyPr anchor="b" anchorCtr="0">
            <a:noAutofit/>
          </a:bodyPr>
          <a:lstStyle>
            <a:lvl1pPr algn="l">
              <a:lnSpc>
                <a:spcPct val="90000"/>
              </a:lnSpc>
              <a:defRPr sz="3300">
                <a:solidFill>
                  <a:schemeClr val="tx2"/>
                </a:solidFill>
              </a:defRPr>
            </a:lvl1pPr>
          </a:lstStyle>
          <a:p>
            <a:r>
              <a:rPr lang="en-US" noProof="0" dirty="0"/>
              <a:t>Truist </a:t>
            </a:r>
            <a:br>
              <a:rPr lang="en-US" noProof="0" dirty="0"/>
            </a:br>
            <a:r>
              <a:rPr lang="en-US" noProof="0" dirty="0"/>
              <a:t>presentation </a:t>
            </a:r>
            <a:br>
              <a:rPr lang="en-US" noProof="0" dirty="0"/>
            </a:br>
            <a:r>
              <a:rPr lang="en-US" noProof="0" dirty="0"/>
              <a:t>title here</a:t>
            </a:r>
          </a:p>
        </p:txBody>
      </p:sp>
      <p:sp>
        <p:nvSpPr>
          <p:cNvPr id="8" name="Subtitle 2">
            <a:extLst>
              <a:ext uri="{FF2B5EF4-FFF2-40B4-BE49-F238E27FC236}">
                <a16:creationId xmlns:a16="http://schemas.microsoft.com/office/drawing/2014/main" id="{1E0ADC58-7D5A-394C-A9D1-53A2269BBD34}"/>
              </a:ext>
            </a:extLst>
          </p:cNvPr>
          <p:cNvSpPr>
            <a:spLocks noGrp="1"/>
          </p:cNvSpPr>
          <p:nvPr>
            <p:ph type="subTitle" idx="1" hasCustomPrompt="1"/>
          </p:nvPr>
        </p:nvSpPr>
        <p:spPr>
          <a:xfrm>
            <a:off x="359569" y="2240398"/>
            <a:ext cx="3583781" cy="245024"/>
          </a:xfrm>
        </p:spPr>
        <p:txBody>
          <a:bodyPr>
            <a:normAutofit/>
          </a:bodyPr>
          <a:lstStyle>
            <a:lvl1pPr marL="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4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Insert date, version number</a:t>
            </a:r>
          </a:p>
        </p:txBody>
      </p:sp>
      <p:grpSp>
        <p:nvGrpSpPr>
          <p:cNvPr id="9" name="Group 8">
            <a:extLst>
              <a:ext uri="{FF2B5EF4-FFF2-40B4-BE49-F238E27FC236}">
                <a16:creationId xmlns:a16="http://schemas.microsoft.com/office/drawing/2014/main" id="{5D8A5013-35EB-E740-890B-6ACEB6417C21}"/>
              </a:ext>
            </a:extLst>
          </p:cNvPr>
          <p:cNvGrpSpPr/>
          <p:nvPr/>
        </p:nvGrpSpPr>
        <p:grpSpPr>
          <a:xfrm>
            <a:off x="276225" y="6466070"/>
            <a:ext cx="8179735" cy="282052"/>
            <a:chOff x="276225" y="6466070"/>
            <a:chExt cx="8179735" cy="282052"/>
          </a:xfrm>
        </p:grpSpPr>
        <p:pic>
          <p:nvPicPr>
            <p:cNvPr id="10" name="Picture 9">
              <a:extLst>
                <a:ext uri="{FF2B5EF4-FFF2-40B4-BE49-F238E27FC236}">
                  <a16:creationId xmlns:a16="http://schemas.microsoft.com/office/drawing/2014/main" id="{61C1BB07-4E7C-0845-8D51-33D69DAF1C5D}"/>
                </a:ext>
              </a:extLst>
            </p:cNvPr>
            <p:cNvPicPr>
              <a:picLocks noChangeAspect="1"/>
            </p:cNvPicPr>
            <p:nvPr/>
          </p:nvPicPr>
          <p:blipFill>
            <a:blip r:embed="rId2"/>
            <a:stretch>
              <a:fillRect/>
            </a:stretch>
          </p:blipFill>
          <p:spPr>
            <a:xfrm>
              <a:off x="7028352" y="6536579"/>
              <a:ext cx="1427608" cy="141029"/>
            </a:xfrm>
            <a:prstGeom prst="rect">
              <a:avLst/>
            </a:prstGeom>
          </p:spPr>
        </p:pic>
        <p:pic>
          <p:nvPicPr>
            <p:cNvPr id="11" name="Picture 10">
              <a:extLst>
                <a:ext uri="{FF2B5EF4-FFF2-40B4-BE49-F238E27FC236}">
                  <a16:creationId xmlns:a16="http://schemas.microsoft.com/office/drawing/2014/main" id="{6E0A7F2B-C6E4-5645-8BD6-0F8FE14F44BE}"/>
                </a:ext>
              </a:extLst>
            </p:cNvPr>
            <p:cNvPicPr>
              <a:picLocks noChangeAspect="1"/>
            </p:cNvPicPr>
            <p:nvPr/>
          </p:nvPicPr>
          <p:blipFill>
            <a:blip r:embed="rId3"/>
            <a:stretch>
              <a:fillRect/>
            </a:stretch>
          </p:blipFill>
          <p:spPr>
            <a:xfrm>
              <a:off x="276225" y="6466070"/>
              <a:ext cx="1193800" cy="282052"/>
            </a:xfrm>
            <a:prstGeom prst="rect">
              <a:avLst/>
            </a:prstGeom>
          </p:spPr>
        </p:pic>
      </p:grpSp>
      <p:sp>
        <p:nvSpPr>
          <p:cNvPr id="35" name="Disclaimer">
            <a:extLst>
              <a:ext uri="{FF2B5EF4-FFF2-40B4-BE49-F238E27FC236}">
                <a16:creationId xmlns:a16="http://schemas.microsoft.com/office/drawing/2014/main" id="{A898AA07-F062-474A-87AF-9221A0C92E97}"/>
              </a:ext>
            </a:extLst>
          </p:cNvPr>
          <p:cNvSpPr txBox="1"/>
          <p:nvPr/>
        </p:nvSpPr>
        <p:spPr>
          <a:xfrm>
            <a:off x="273485" y="6293164"/>
            <a:ext cx="4508065" cy="92333"/>
          </a:xfrm>
          <a:prstGeom prst="rect">
            <a:avLst/>
          </a:prstGeom>
          <a:noFill/>
        </p:spPr>
        <p:txBody>
          <a:bodyPr wrap="square" lIns="0" tIns="0" rIns="0" bIns="0" rtlCol="0" anchor="b">
            <a:spAutoFit/>
          </a:bodyPr>
          <a:lstStyle/>
          <a:p>
            <a:r>
              <a:rPr lang="en-GB" sz="600" dirty="0">
                <a:solidFill>
                  <a:srgbClr val="FFFFFF"/>
                </a:solidFill>
                <a:cs typeface="Arial" panose="020B0604020202020204" pitchFamily="34" charset="0"/>
              </a:rPr>
              <a:t>© 2020 Truist Financial Corporation. Truist, Truist purple, and the Truist logo are service marks of Truist Financial Corporation.</a:t>
            </a:r>
          </a:p>
        </p:txBody>
      </p:sp>
      <p:grpSp>
        <p:nvGrpSpPr>
          <p:cNvPr id="36" name="Group 35">
            <a:extLst>
              <a:ext uri="{FF2B5EF4-FFF2-40B4-BE49-F238E27FC236}">
                <a16:creationId xmlns:a16="http://schemas.microsoft.com/office/drawing/2014/main" id="{614F60F3-08A8-F34B-95C6-D58924238778}"/>
              </a:ext>
            </a:extLst>
          </p:cNvPr>
          <p:cNvGrpSpPr/>
          <p:nvPr/>
        </p:nvGrpSpPr>
        <p:grpSpPr>
          <a:xfrm>
            <a:off x="-1614700" y="-30655"/>
            <a:ext cx="1438884" cy="6498274"/>
            <a:chOff x="-1614700" y="-30655"/>
            <a:chExt cx="1438884" cy="6498274"/>
          </a:xfrm>
        </p:grpSpPr>
        <p:grpSp>
          <p:nvGrpSpPr>
            <p:cNvPr id="37" name="Group 36">
              <a:extLst>
                <a:ext uri="{FF2B5EF4-FFF2-40B4-BE49-F238E27FC236}">
                  <a16:creationId xmlns:a16="http://schemas.microsoft.com/office/drawing/2014/main" id="{32B64CC5-5534-C545-8775-22797EBF8AF2}"/>
                </a:ext>
              </a:extLst>
            </p:cNvPr>
            <p:cNvGrpSpPr/>
            <p:nvPr/>
          </p:nvGrpSpPr>
          <p:grpSpPr>
            <a:xfrm>
              <a:off x="-1164110" y="-30655"/>
              <a:ext cx="988294" cy="6498274"/>
              <a:chOff x="-1460993" y="-27483"/>
              <a:chExt cx="988294" cy="6498274"/>
            </a:xfrm>
          </p:grpSpPr>
          <p:sp>
            <p:nvSpPr>
              <p:cNvPr id="45" name="Rectangle 44">
                <a:extLst>
                  <a:ext uri="{FF2B5EF4-FFF2-40B4-BE49-F238E27FC236}">
                    <a16:creationId xmlns:a16="http://schemas.microsoft.com/office/drawing/2014/main" id="{78F56450-45E3-F540-9E1A-0355C13B5595}"/>
                  </a:ext>
                </a:extLst>
              </p:cNvPr>
              <p:cNvSpPr/>
              <p:nvPr/>
            </p:nvSpPr>
            <p:spPr bwMode="auto">
              <a:xfrm>
                <a:off x="-930962" y="-27481"/>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46" name="Rectangle 45">
                <a:extLst>
                  <a:ext uri="{FF2B5EF4-FFF2-40B4-BE49-F238E27FC236}">
                    <a16:creationId xmlns:a16="http://schemas.microsoft.com/office/drawing/2014/main" id="{77822D0C-190E-6B43-9F54-49F5BFEC87C7}"/>
                  </a:ext>
                </a:extLst>
              </p:cNvPr>
              <p:cNvSpPr/>
              <p:nvPr/>
            </p:nvSpPr>
            <p:spPr bwMode="auto">
              <a:xfrm>
                <a:off x="-930962" y="571483"/>
                <a:ext cx="457200" cy="457200"/>
              </a:xfrm>
              <a:prstGeom prst="rect">
                <a:avLst/>
              </a:prstGeom>
              <a:solidFill>
                <a:srgbClr val="7C699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B124</a:t>
                </a:r>
              </a:p>
              <a:p>
                <a:pPr algn="ctr"/>
                <a:r>
                  <a:rPr lang="en-US" sz="800" dirty="0">
                    <a:solidFill>
                      <a:srgbClr val="FFFFFF"/>
                    </a:solidFill>
                    <a:cs typeface="Arial" panose="020B0604020202020204" pitchFamily="34" charset="0"/>
                  </a:rPr>
                  <a:t>G105 </a:t>
                </a:r>
              </a:p>
              <a:p>
                <a:pPr algn="ctr"/>
                <a:r>
                  <a:rPr lang="en-US" sz="800" dirty="0">
                    <a:solidFill>
                      <a:srgbClr val="FFFFFF"/>
                    </a:solidFill>
                    <a:cs typeface="Arial" panose="020B0604020202020204" pitchFamily="34" charset="0"/>
                  </a:rPr>
                  <a:t>B146</a:t>
                </a:r>
              </a:p>
            </p:txBody>
          </p:sp>
          <p:sp>
            <p:nvSpPr>
              <p:cNvPr id="47" name="Rectangle 46">
                <a:extLst>
                  <a:ext uri="{FF2B5EF4-FFF2-40B4-BE49-F238E27FC236}">
                    <a16:creationId xmlns:a16="http://schemas.microsoft.com/office/drawing/2014/main" id="{3CFC1391-B0D8-9348-A804-FC48BF3EA649}"/>
                  </a:ext>
                </a:extLst>
              </p:cNvPr>
              <p:cNvSpPr/>
              <p:nvPr/>
            </p:nvSpPr>
            <p:spPr bwMode="auto">
              <a:xfrm>
                <a:off x="-930962" y="1170444"/>
                <a:ext cx="457200" cy="457200"/>
              </a:xfrm>
              <a:prstGeom prst="rect">
                <a:avLst/>
              </a:prstGeom>
              <a:solidFill>
                <a:srgbClr val="AFAB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R175</a:t>
                </a:r>
              </a:p>
              <a:p>
                <a:pPr algn="ctr"/>
                <a:r>
                  <a:rPr lang="en-US" sz="800" dirty="0">
                    <a:solidFill>
                      <a:srgbClr val="FFFFFF"/>
                    </a:solidFill>
                    <a:cs typeface="Arial" panose="020B0604020202020204" pitchFamily="34" charset="0"/>
                  </a:rPr>
                  <a:t>G171 </a:t>
                </a:r>
              </a:p>
              <a:p>
                <a:pPr algn="ctr"/>
                <a:r>
                  <a:rPr lang="en-US" sz="800" dirty="0">
                    <a:solidFill>
                      <a:srgbClr val="FFFFFF"/>
                    </a:solidFill>
                    <a:cs typeface="Arial" panose="020B0604020202020204" pitchFamily="34" charset="0"/>
                  </a:rPr>
                  <a:t>B201</a:t>
                </a:r>
              </a:p>
            </p:txBody>
          </p:sp>
          <p:sp>
            <p:nvSpPr>
              <p:cNvPr id="48" name="Rectangle 47">
                <a:extLst>
                  <a:ext uri="{FF2B5EF4-FFF2-40B4-BE49-F238E27FC236}">
                    <a16:creationId xmlns:a16="http://schemas.microsoft.com/office/drawing/2014/main" id="{F73629E2-5E33-2F4A-82DD-8CE226539BC4}"/>
                  </a:ext>
                </a:extLst>
              </p:cNvPr>
              <p:cNvSpPr/>
              <p:nvPr/>
            </p:nvSpPr>
            <p:spPr bwMode="auto">
              <a:xfrm>
                <a:off x="-930962" y="1769405"/>
                <a:ext cx="457200" cy="457200"/>
              </a:xfrm>
              <a:prstGeom prst="rect">
                <a:avLst/>
              </a:prstGeom>
              <a:solidFill>
                <a:srgbClr val="C9C9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R201</a:t>
                </a:r>
              </a:p>
              <a:p>
                <a:pPr algn="ctr"/>
                <a:r>
                  <a:rPr lang="en-US" sz="800" dirty="0">
                    <a:solidFill>
                      <a:srgbClr val="464646"/>
                    </a:solidFill>
                    <a:cs typeface="Arial" panose="020B0604020202020204" pitchFamily="34" charset="0"/>
                  </a:rPr>
                  <a:t>G201</a:t>
                </a:r>
              </a:p>
              <a:p>
                <a:pPr algn="ctr"/>
                <a:r>
                  <a:rPr lang="en-US" sz="800" dirty="0">
                    <a:solidFill>
                      <a:srgbClr val="464646"/>
                    </a:solidFill>
                    <a:cs typeface="Arial" panose="020B0604020202020204" pitchFamily="34" charset="0"/>
                  </a:rPr>
                  <a:t>B201</a:t>
                </a:r>
              </a:p>
            </p:txBody>
          </p:sp>
          <p:sp>
            <p:nvSpPr>
              <p:cNvPr id="49" name="Rectangle 48">
                <a:extLst>
                  <a:ext uri="{FF2B5EF4-FFF2-40B4-BE49-F238E27FC236}">
                    <a16:creationId xmlns:a16="http://schemas.microsoft.com/office/drawing/2014/main" id="{27D8C4DB-183A-E845-B108-1DF121030CED}"/>
                  </a:ext>
                </a:extLst>
              </p:cNvPr>
              <p:cNvSpPr/>
              <p:nvPr/>
            </p:nvSpPr>
            <p:spPr bwMode="auto">
              <a:xfrm>
                <a:off x="-930962" y="4224350"/>
                <a:ext cx="457200" cy="457200"/>
              </a:xfrm>
              <a:prstGeom prst="rect">
                <a:avLst/>
              </a:prstGeom>
              <a:solidFill>
                <a:srgbClr val="FF000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R255 </a:t>
                </a:r>
              </a:p>
              <a:p>
                <a:pPr algn="ctr"/>
                <a:r>
                  <a:rPr lang="en-US" sz="800" dirty="0">
                    <a:solidFill>
                      <a:srgbClr val="FFFFFF"/>
                    </a:solidFill>
                    <a:cs typeface="Arial" panose="020B0604020202020204" pitchFamily="34" charset="0"/>
                  </a:rPr>
                  <a:t>G0 </a:t>
                </a:r>
              </a:p>
              <a:p>
                <a:pPr algn="ctr"/>
                <a:r>
                  <a:rPr lang="en-US" sz="800" dirty="0">
                    <a:solidFill>
                      <a:srgbClr val="FFFFFF"/>
                    </a:solidFill>
                    <a:cs typeface="Arial" panose="020B0604020202020204" pitchFamily="34" charset="0"/>
                  </a:rPr>
                  <a:t>B0</a:t>
                </a:r>
              </a:p>
            </p:txBody>
          </p:sp>
          <p:sp>
            <p:nvSpPr>
              <p:cNvPr id="50" name="Rectangle 49">
                <a:extLst>
                  <a:ext uri="{FF2B5EF4-FFF2-40B4-BE49-F238E27FC236}">
                    <a16:creationId xmlns:a16="http://schemas.microsoft.com/office/drawing/2014/main" id="{590A34FF-B369-1E41-AFD1-ECC4803996CC}"/>
                  </a:ext>
                </a:extLst>
              </p:cNvPr>
              <p:cNvSpPr/>
              <p:nvPr/>
            </p:nvSpPr>
            <p:spPr bwMode="auto">
              <a:xfrm>
                <a:off x="-930962" y="5414628"/>
                <a:ext cx="457200" cy="457200"/>
              </a:xfrm>
              <a:prstGeom prst="rect">
                <a:avLst/>
              </a:prstGeom>
              <a:solidFill>
                <a:srgbClr val="46464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 70</a:t>
                </a:r>
              </a:p>
              <a:p>
                <a:pPr algn="ctr"/>
                <a:r>
                  <a:rPr lang="en-US" sz="800" dirty="0">
                    <a:solidFill>
                      <a:srgbClr val="FFFFFF"/>
                    </a:solidFill>
                    <a:cs typeface="Arial" panose="020B0604020202020204" pitchFamily="34" charset="0"/>
                  </a:rPr>
                  <a:t>G 70</a:t>
                </a:r>
              </a:p>
              <a:p>
                <a:pPr algn="ctr"/>
                <a:r>
                  <a:rPr lang="en-US" sz="800" dirty="0">
                    <a:solidFill>
                      <a:srgbClr val="FFFFFF"/>
                    </a:solidFill>
                    <a:cs typeface="Arial" panose="020B0604020202020204" pitchFamily="34" charset="0"/>
                  </a:rPr>
                  <a:t>B 70</a:t>
                </a:r>
              </a:p>
            </p:txBody>
          </p:sp>
          <p:sp>
            <p:nvSpPr>
              <p:cNvPr id="51" name="Rectangle 50">
                <a:extLst>
                  <a:ext uri="{FF2B5EF4-FFF2-40B4-BE49-F238E27FC236}">
                    <a16:creationId xmlns:a16="http://schemas.microsoft.com/office/drawing/2014/main" id="{5377D3F1-EF59-9B40-9783-921ECF386617}"/>
                  </a:ext>
                </a:extLst>
              </p:cNvPr>
              <p:cNvSpPr/>
              <p:nvPr/>
            </p:nvSpPr>
            <p:spPr bwMode="auto">
              <a:xfrm>
                <a:off x="-930962" y="6013588"/>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52" name="Rectangle 51">
                <a:extLst>
                  <a:ext uri="{FF2B5EF4-FFF2-40B4-BE49-F238E27FC236}">
                    <a16:creationId xmlns:a16="http://schemas.microsoft.com/office/drawing/2014/main" id="{8F9F7D80-856A-5743-83FB-39A6B67819B1}"/>
                  </a:ext>
                </a:extLst>
              </p:cNvPr>
              <p:cNvSpPr/>
              <p:nvPr/>
            </p:nvSpPr>
            <p:spPr bwMode="auto">
              <a:xfrm>
                <a:off x="-930962" y="2376012"/>
                <a:ext cx="457200" cy="457200"/>
              </a:xfrm>
              <a:prstGeom prst="rect">
                <a:avLst/>
              </a:prstGeom>
              <a:solidFill>
                <a:srgbClr val="A8A8A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R168 G168 </a:t>
                </a:r>
              </a:p>
              <a:p>
                <a:pPr algn="ctr"/>
                <a:r>
                  <a:rPr lang="en-US" sz="800" dirty="0">
                    <a:solidFill>
                      <a:srgbClr val="FFFFFF"/>
                    </a:solidFill>
                    <a:cs typeface="Arial" panose="020B0604020202020204" pitchFamily="34" charset="0"/>
                  </a:rPr>
                  <a:t>B168</a:t>
                </a:r>
              </a:p>
            </p:txBody>
          </p:sp>
          <p:sp>
            <p:nvSpPr>
              <p:cNvPr id="53" name="Rectangle 52">
                <a:extLst>
                  <a:ext uri="{FF2B5EF4-FFF2-40B4-BE49-F238E27FC236}">
                    <a16:creationId xmlns:a16="http://schemas.microsoft.com/office/drawing/2014/main" id="{E8A5B3AB-CE3D-7D40-A7C4-F3F5F31C1940}"/>
                  </a:ext>
                </a:extLst>
              </p:cNvPr>
              <p:cNvSpPr/>
              <p:nvPr/>
            </p:nvSpPr>
            <p:spPr bwMode="auto">
              <a:xfrm>
                <a:off x="-930962" y="2974972"/>
                <a:ext cx="457200" cy="457200"/>
              </a:xfrm>
              <a:prstGeom prst="rect">
                <a:avLst/>
              </a:prstGeom>
              <a:solidFill>
                <a:srgbClr val="70707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R112 </a:t>
                </a:r>
              </a:p>
              <a:p>
                <a:pPr algn="ctr"/>
                <a:r>
                  <a:rPr lang="en-US" sz="800" dirty="0">
                    <a:solidFill>
                      <a:srgbClr val="FFFFFF"/>
                    </a:solidFill>
                    <a:cs typeface="Arial" panose="020B0604020202020204" pitchFamily="34" charset="0"/>
                  </a:rPr>
                  <a:t>G112 B112</a:t>
                </a:r>
              </a:p>
            </p:txBody>
          </p:sp>
          <p:sp>
            <p:nvSpPr>
              <p:cNvPr id="54" name="Rectangle 53">
                <a:extLst>
                  <a:ext uri="{FF2B5EF4-FFF2-40B4-BE49-F238E27FC236}">
                    <a16:creationId xmlns:a16="http://schemas.microsoft.com/office/drawing/2014/main" id="{E033B55B-BD05-3349-B572-C824AEF58E4C}"/>
                  </a:ext>
                </a:extLst>
              </p:cNvPr>
              <p:cNvSpPr/>
              <p:nvPr/>
            </p:nvSpPr>
            <p:spPr bwMode="auto">
              <a:xfrm>
                <a:off x="-929899" y="4815667"/>
                <a:ext cx="457200" cy="457200"/>
              </a:xfrm>
              <a:prstGeom prst="rect">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R0 G176 B80</a:t>
                </a:r>
              </a:p>
            </p:txBody>
          </p:sp>
          <p:sp>
            <p:nvSpPr>
              <p:cNvPr id="55" name="Rectangle 54">
                <a:extLst>
                  <a:ext uri="{FF2B5EF4-FFF2-40B4-BE49-F238E27FC236}">
                    <a16:creationId xmlns:a16="http://schemas.microsoft.com/office/drawing/2014/main" id="{C10BE76C-7A9E-DB42-85A4-E963D37D23C7}"/>
                  </a:ext>
                </a:extLst>
              </p:cNvPr>
              <p:cNvSpPr/>
              <p:nvPr/>
            </p:nvSpPr>
            <p:spPr bwMode="auto">
              <a:xfrm rot="16200000">
                <a:off x="-1460994" y="-27482"/>
                <a:ext cx="457201" cy="457200"/>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MAIN COLOR</a:t>
                </a:r>
              </a:p>
            </p:txBody>
          </p:sp>
          <p:sp>
            <p:nvSpPr>
              <p:cNvPr id="56" name="Rectangle 55">
                <a:extLst>
                  <a:ext uri="{FF2B5EF4-FFF2-40B4-BE49-F238E27FC236}">
                    <a16:creationId xmlns:a16="http://schemas.microsoft.com/office/drawing/2014/main" id="{CD181B71-8076-AA43-9702-D910D606526F}"/>
                  </a:ext>
                </a:extLst>
              </p:cNvPr>
              <p:cNvSpPr/>
              <p:nvPr/>
            </p:nvSpPr>
            <p:spPr bwMode="auto">
              <a:xfrm rot="16200000">
                <a:off x="-2826057" y="2247650"/>
                <a:ext cx="3498430"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SECONDARY PALETTE: ACCENT COLORS</a:t>
                </a:r>
              </a:p>
            </p:txBody>
          </p:sp>
          <p:sp>
            <p:nvSpPr>
              <p:cNvPr id="57" name="Rectangle 56">
                <a:extLst>
                  <a:ext uri="{FF2B5EF4-FFF2-40B4-BE49-F238E27FC236}">
                    <a16:creationId xmlns:a16="http://schemas.microsoft.com/office/drawing/2014/main" id="{AB4CDA10-B8AC-BD47-8B42-223B5575A322}"/>
                  </a:ext>
                </a:extLst>
              </p:cNvPr>
              <p:cNvSpPr/>
              <p:nvPr/>
            </p:nvSpPr>
            <p:spPr bwMode="auto">
              <a:xfrm rot="16200000">
                <a:off x="-1604923" y="58696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TEXT COLORS</a:t>
                </a:r>
              </a:p>
            </p:txBody>
          </p:sp>
        </p:grpSp>
        <p:sp>
          <p:nvSpPr>
            <p:cNvPr id="38" name="Rectangle 37">
              <a:extLst>
                <a:ext uri="{FF2B5EF4-FFF2-40B4-BE49-F238E27FC236}">
                  <a16:creationId xmlns:a16="http://schemas.microsoft.com/office/drawing/2014/main" id="{FBAFA49D-5C9E-4848-8D84-B7B9DD0B6396}"/>
                </a:ext>
              </a:extLst>
            </p:cNvPr>
            <p:cNvSpPr/>
            <p:nvPr/>
          </p:nvSpPr>
          <p:spPr bwMode="auto">
            <a:xfrm rot="16200000">
              <a:off x="-1463595" y="4513011"/>
              <a:ext cx="1056163" cy="457201"/>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SPECIFIC FOR MARKET FLUCTUATIONS ONLY</a:t>
              </a:r>
            </a:p>
          </p:txBody>
        </p:sp>
        <p:sp>
          <p:nvSpPr>
            <p:cNvPr id="39" name="Rectangle 38">
              <a:extLst>
                <a:ext uri="{FF2B5EF4-FFF2-40B4-BE49-F238E27FC236}">
                  <a16:creationId xmlns:a16="http://schemas.microsoft.com/office/drawing/2014/main" id="{A8548E94-C839-9749-99C0-CBDBD4F17C61}"/>
                </a:ext>
              </a:extLst>
            </p:cNvPr>
            <p:cNvSpPr/>
            <p:nvPr/>
          </p:nvSpPr>
          <p:spPr bwMode="auto">
            <a:xfrm>
              <a:off x="-637079" y="3609541"/>
              <a:ext cx="457200" cy="457200"/>
            </a:xfrm>
            <a:prstGeom prst="rect">
              <a:avLst/>
            </a:prstGeom>
            <a:solidFill>
              <a:srgbClr val="B0E0E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R176 </a:t>
              </a:r>
            </a:p>
            <a:p>
              <a:pPr algn="ctr"/>
              <a:r>
                <a:rPr lang="en-US" sz="800" dirty="0">
                  <a:solidFill>
                    <a:srgbClr val="464646"/>
                  </a:solidFill>
                  <a:cs typeface="Arial" panose="020B0604020202020204" pitchFamily="34" charset="0"/>
                </a:rPr>
                <a:t>G224 B226</a:t>
              </a:r>
            </a:p>
          </p:txBody>
        </p:sp>
        <p:sp>
          <p:nvSpPr>
            <p:cNvPr id="40" name="Rectangle 39">
              <a:extLst>
                <a:ext uri="{FF2B5EF4-FFF2-40B4-BE49-F238E27FC236}">
                  <a16:creationId xmlns:a16="http://schemas.microsoft.com/office/drawing/2014/main" id="{2A3AE5B3-5E24-2140-9844-ED951BD30D40}"/>
                </a:ext>
              </a:extLst>
            </p:cNvPr>
            <p:cNvSpPr/>
            <p:nvPr/>
          </p:nvSpPr>
          <p:spPr bwMode="auto">
            <a:xfrm>
              <a:off x="-1395773" y="1786087"/>
              <a:ext cx="457200" cy="457200"/>
            </a:xfrm>
            <a:prstGeom prst="rect">
              <a:avLst/>
            </a:prstGeom>
            <a:solidFill>
              <a:srgbClr val="FBB74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B251</a:t>
              </a:r>
            </a:p>
            <a:p>
              <a:pPr algn="ctr"/>
              <a:r>
                <a:rPr lang="en-US" sz="800" dirty="0">
                  <a:solidFill>
                    <a:srgbClr val="FFFFFF"/>
                  </a:solidFill>
                  <a:cs typeface="Arial" panose="020B0604020202020204" pitchFamily="34" charset="0"/>
                </a:rPr>
                <a:t>G183 </a:t>
              </a:r>
            </a:p>
            <a:p>
              <a:pPr algn="ctr"/>
              <a:r>
                <a:rPr lang="en-US" sz="800" dirty="0">
                  <a:solidFill>
                    <a:srgbClr val="FFFFFF"/>
                  </a:solidFill>
                  <a:cs typeface="Arial" panose="020B0604020202020204" pitchFamily="34" charset="0"/>
                </a:rPr>
                <a:t>B76</a:t>
              </a:r>
            </a:p>
          </p:txBody>
        </p:sp>
        <p:sp>
          <p:nvSpPr>
            <p:cNvPr id="41" name="Rectangle 40">
              <a:extLst>
                <a:ext uri="{FF2B5EF4-FFF2-40B4-BE49-F238E27FC236}">
                  <a16:creationId xmlns:a16="http://schemas.microsoft.com/office/drawing/2014/main" id="{068B89DD-45DB-2A42-BC7F-1C7DD73AB47C}"/>
                </a:ext>
              </a:extLst>
            </p:cNvPr>
            <p:cNvSpPr/>
            <p:nvPr/>
          </p:nvSpPr>
          <p:spPr bwMode="auto">
            <a:xfrm>
              <a:off x="-1395773" y="2385048"/>
              <a:ext cx="457200" cy="457200"/>
            </a:xfrm>
            <a:prstGeom prst="rect">
              <a:avLst/>
            </a:prstGeom>
            <a:solidFill>
              <a:srgbClr val="7CB07A"/>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R124</a:t>
              </a:r>
            </a:p>
            <a:p>
              <a:pPr algn="ctr"/>
              <a:r>
                <a:rPr lang="en-US" sz="800" dirty="0">
                  <a:solidFill>
                    <a:srgbClr val="FFFFFF"/>
                  </a:solidFill>
                  <a:cs typeface="Arial" panose="020B0604020202020204" pitchFamily="34" charset="0"/>
                </a:rPr>
                <a:t>G176 </a:t>
              </a:r>
            </a:p>
            <a:p>
              <a:pPr algn="ctr"/>
              <a:r>
                <a:rPr lang="en-US" sz="800" dirty="0">
                  <a:solidFill>
                    <a:srgbClr val="FFFFFF"/>
                  </a:solidFill>
                  <a:cs typeface="Arial" panose="020B0604020202020204" pitchFamily="34" charset="0"/>
                </a:rPr>
                <a:t>B122</a:t>
              </a:r>
            </a:p>
          </p:txBody>
        </p:sp>
        <p:sp>
          <p:nvSpPr>
            <p:cNvPr id="42" name="Rectangle 41">
              <a:extLst>
                <a:ext uri="{FF2B5EF4-FFF2-40B4-BE49-F238E27FC236}">
                  <a16:creationId xmlns:a16="http://schemas.microsoft.com/office/drawing/2014/main" id="{98201652-1C3D-6747-A0F1-9EAF9EAB4101}"/>
                </a:ext>
              </a:extLst>
            </p:cNvPr>
            <p:cNvSpPr/>
            <p:nvPr/>
          </p:nvSpPr>
          <p:spPr bwMode="auto">
            <a:xfrm>
              <a:off x="-1395773" y="2984009"/>
              <a:ext cx="457200" cy="457200"/>
            </a:xfrm>
            <a:prstGeom prst="rect">
              <a:avLst/>
            </a:prstGeom>
            <a:solidFill>
              <a:srgbClr val="2B8A8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R43</a:t>
              </a:r>
            </a:p>
            <a:p>
              <a:pPr algn="ctr"/>
              <a:r>
                <a:rPr lang="en-US" sz="800" dirty="0">
                  <a:solidFill>
                    <a:srgbClr val="FFFFFF"/>
                  </a:solidFill>
                  <a:cs typeface="Arial" panose="020B0604020202020204" pitchFamily="34" charset="0"/>
                </a:rPr>
                <a:t>G138</a:t>
              </a:r>
            </a:p>
            <a:p>
              <a:pPr algn="ctr"/>
              <a:r>
                <a:rPr lang="en-US" sz="800" dirty="0">
                  <a:solidFill>
                    <a:srgbClr val="FFFFFF"/>
                  </a:solidFill>
                  <a:cs typeface="Arial" panose="020B0604020202020204" pitchFamily="34" charset="0"/>
                </a:rPr>
                <a:t>B140</a:t>
              </a:r>
            </a:p>
          </p:txBody>
        </p:sp>
        <p:sp>
          <p:nvSpPr>
            <p:cNvPr id="43" name="Rectangle 42">
              <a:extLst>
                <a:ext uri="{FF2B5EF4-FFF2-40B4-BE49-F238E27FC236}">
                  <a16:creationId xmlns:a16="http://schemas.microsoft.com/office/drawing/2014/main" id="{B97B70E1-F491-064F-9BFD-3F0947EE78D5}"/>
                </a:ext>
              </a:extLst>
            </p:cNvPr>
            <p:cNvSpPr/>
            <p:nvPr/>
          </p:nvSpPr>
          <p:spPr bwMode="auto">
            <a:xfrm>
              <a:off x="-1395773" y="3590616"/>
              <a:ext cx="457200" cy="457200"/>
            </a:xfrm>
            <a:prstGeom prst="rect">
              <a:avLst/>
            </a:prstGeom>
            <a:solidFill>
              <a:srgbClr val="68A1D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R104 G161 </a:t>
              </a:r>
            </a:p>
            <a:p>
              <a:pPr algn="ctr"/>
              <a:r>
                <a:rPr lang="en-US" sz="800" dirty="0">
                  <a:solidFill>
                    <a:srgbClr val="FFFFFF"/>
                  </a:solidFill>
                  <a:cs typeface="Arial" panose="020B0604020202020204" pitchFamily="34" charset="0"/>
                </a:rPr>
                <a:t>B216</a:t>
              </a:r>
            </a:p>
          </p:txBody>
        </p:sp>
        <p:sp>
          <p:nvSpPr>
            <p:cNvPr id="44" name="Rectangle 43">
              <a:extLst>
                <a:ext uri="{FF2B5EF4-FFF2-40B4-BE49-F238E27FC236}">
                  <a16:creationId xmlns:a16="http://schemas.microsoft.com/office/drawing/2014/main" id="{A2F157C1-D208-5F4B-86E8-294A6FF4A16E}"/>
                </a:ext>
              </a:extLst>
            </p:cNvPr>
            <p:cNvSpPr/>
            <p:nvPr/>
          </p:nvSpPr>
          <p:spPr bwMode="auto">
            <a:xfrm rot="16200000">
              <a:off x="-2686311" y="2857697"/>
              <a:ext cx="2261730" cy="118507"/>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FOR DATA VISUALIZATION ONLY</a:t>
              </a:r>
            </a:p>
          </p:txBody>
        </p:sp>
      </p:grpSp>
    </p:spTree>
    <p:extLst>
      <p:ext uri="{BB962C8B-B14F-4D97-AF65-F5344CB8AC3E}">
        <p14:creationId xmlns:p14="http://schemas.microsoft.com/office/powerpoint/2010/main" val="3617144332"/>
      </p:ext>
    </p:extLst>
  </p:cSld>
  <p:clrMapOvr>
    <a:masterClrMapping/>
  </p:clrMapOvr>
  <p:extLst>
    <p:ext uri="{DCECCB84-F9BA-43D5-87BE-67443E8EF086}">
      <p15:sldGuideLst xmlns:p15="http://schemas.microsoft.com/office/powerpoint/2012/main">
        <p15:guide id="1" orient="horz" pos="3997">
          <p15:clr>
            <a:srgbClr val="FBAE40"/>
          </p15:clr>
        </p15:guide>
        <p15:guide id="2" orient="horz" pos="300">
          <p15:clr>
            <a:srgbClr val="FBAE40"/>
          </p15:clr>
        </p15:guide>
        <p15:guide id="3" pos="227">
          <p15:clr>
            <a:srgbClr val="FBAE40"/>
          </p15:clr>
        </p15:guide>
        <p15:guide id="4" pos="5534">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image" Target="../media/image1.emf"/><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87573-0CCF-1444-89ED-4F5872DE89CD}"/>
              </a:ext>
            </a:extLst>
          </p:cNvPr>
          <p:cNvSpPr>
            <a:spLocks noGrp="1"/>
          </p:cNvSpPr>
          <p:nvPr>
            <p:ph type="title"/>
          </p:nvPr>
        </p:nvSpPr>
        <p:spPr>
          <a:xfrm>
            <a:off x="273238" y="283009"/>
            <a:ext cx="8597524" cy="274320"/>
          </a:xfrm>
          <a:prstGeom prst="rect">
            <a:avLst/>
          </a:prstGeom>
        </p:spPr>
        <p:txBody>
          <a:bodyPr vert="horz" lIns="0" tIns="0" rIns="0" bIns="0" rtlCol="0" anchor="t">
            <a:noAutofit/>
          </a:bodyPr>
          <a:lstStyle/>
          <a:p>
            <a:r>
              <a:rPr lang="en-US" noProof="0" dirty="0"/>
              <a:t>Truist presentation title here</a:t>
            </a:r>
          </a:p>
        </p:txBody>
      </p:sp>
      <p:sp>
        <p:nvSpPr>
          <p:cNvPr id="3" name="Text Placeholder 2">
            <a:extLst>
              <a:ext uri="{FF2B5EF4-FFF2-40B4-BE49-F238E27FC236}">
                <a16:creationId xmlns:a16="http://schemas.microsoft.com/office/drawing/2014/main" id="{CEDC37B9-4743-FB41-8BB2-9D206D0F198D}"/>
              </a:ext>
            </a:extLst>
          </p:cNvPr>
          <p:cNvSpPr>
            <a:spLocks noGrp="1"/>
          </p:cNvSpPr>
          <p:nvPr>
            <p:ph type="body" idx="1"/>
          </p:nvPr>
        </p:nvSpPr>
        <p:spPr>
          <a:xfrm>
            <a:off x="273238" y="1190387"/>
            <a:ext cx="8595360" cy="470916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Slide Number Placeholder 4">
            <a:extLst>
              <a:ext uri="{FF2B5EF4-FFF2-40B4-BE49-F238E27FC236}">
                <a16:creationId xmlns:a16="http://schemas.microsoft.com/office/drawing/2014/main" id="{84E2A71A-9EEF-0943-8691-15F195B69F70}"/>
              </a:ext>
            </a:extLst>
          </p:cNvPr>
          <p:cNvSpPr>
            <a:spLocks noGrp="1"/>
          </p:cNvSpPr>
          <p:nvPr>
            <p:ph type="sldNum" sz="quarter" idx="4"/>
          </p:nvPr>
        </p:nvSpPr>
        <p:spPr>
          <a:xfrm>
            <a:off x="8590813" y="6585275"/>
            <a:ext cx="278867" cy="92333"/>
          </a:xfrm>
          <a:prstGeom prst="rect">
            <a:avLst/>
          </a:prstGeom>
        </p:spPr>
        <p:txBody>
          <a:bodyPr vert="horz" wrap="square" lIns="0" tIns="0" rIns="0" bIns="0" rtlCol="0" anchor="b" anchorCtr="0">
            <a:spAutoFit/>
          </a:bodyPr>
          <a:lstStyle>
            <a:lvl1pPr algn="r">
              <a:defRPr sz="600">
                <a:solidFill>
                  <a:schemeClr val="tx2"/>
                </a:solidFill>
              </a:defRPr>
            </a:lvl1pPr>
          </a:lstStyle>
          <a:p>
            <a:fld id="{56C37E7C-F3EF-9746-AA51-3EE3611E74EB}" type="slidenum">
              <a:rPr lang="en-US" smtClean="0">
                <a:solidFill>
                  <a:srgbClr val="2E1A47"/>
                </a:solidFill>
              </a:rPr>
              <a:pPr/>
              <a:t>‹#›</a:t>
            </a:fld>
            <a:endParaRPr lang="en-US" dirty="0">
              <a:solidFill>
                <a:srgbClr val="2E1A47"/>
              </a:solidFill>
            </a:endParaRPr>
          </a:p>
        </p:txBody>
      </p:sp>
      <p:sp>
        <p:nvSpPr>
          <p:cNvPr id="6" name="Footer Placeholder 5">
            <a:extLst>
              <a:ext uri="{FF2B5EF4-FFF2-40B4-BE49-F238E27FC236}">
                <a16:creationId xmlns:a16="http://schemas.microsoft.com/office/drawing/2014/main" id="{8BBCDB60-B880-E842-B6F5-7A5AAC72884D}"/>
              </a:ext>
            </a:extLst>
          </p:cNvPr>
          <p:cNvSpPr>
            <a:spLocks noGrp="1"/>
          </p:cNvSpPr>
          <p:nvPr>
            <p:ph type="ftr" sz="quarter" idx="3"/>
          </p:nvPr>
        </p:nvSpPr>
        <p:spPr>
          <a:xfrm>
            <a:off x="273238" y="5944117"/>
            <a:ext cx="8595360" cy="442882"/>
          </a:xfrm>
          <a:prstGeom prst="rect">
            <a:avLst/>
          </a:prstGeom>
        </p:spPr>
        <p:txBody>
          <a:bodyPr vert="horz" wrap="square" lIns="0" tIns="0" rIns="0" bIns="0" rtlCol="0" anchor="b" anchorCtr="0">
            <a:normAutofit/>
          </a:bodyPr>
          <a:lstStyle>
            <a:lvl1pPr algn="l">
              <a:lnSpc>
                <a:spcPts val="620"/>
              </a:lnSpc>
              <a:defRPr sz="600">
                <a:solidFill>
                  <a:schemeClr val="tx1"/>
                </a:solidFill>
              </a:defRPr>
            </a:lvl1pPr>
          </a:lstStyle>
          <a:p>
            <a:endParaRPr lang="en-US" dirty="0">
              <a:solidFill>
                <a:srgbClr val="464646"/>
              </a:solidFill>
            </a:endParaRPr>
          </a:p>
        </p:txBody>
      </p:sp>
      <p:grpSp>
        <p:nvGrpSpPr>
          <p:cNvPr id="31" name="Color guide">
            <a:extLst>
              <a:ext uri="{FF2B5EF4-FFF2-40B4-BE49-F238E27FC236}">
                <a16:creationId xmlns:a16="http://schemas.microsoft.com/office/drawing/2014/main" id="{63CA1A2E-52F7-1340-90A9-002053B46B8F}"/>
              </a:ext>
            </a:extLst>
          </p:cNvPr>
          <p:cNvGrpSpPr/>
          <p:nvPr/>
        </p:nvGrpSpPr>
        <p:grpSpPr>
          <a:xfrm>
            <a:off x="-1614700" y="-30655"/>
            <a:ext cx="1438884" cy="6498274"/>
            <a:chOff x="-1614700" y="-30655"/>
            <a:chExt cx="1438884" cy="6498274"/>
          </a:xfrm>
        </p:grpSpPr>
        <p:grpSp>
          <p:nvGrpSpPr>
            <p:cNvPr id="32" name="Group 31">
              <a:extLst>
                <a:ext uri="{FF2B5EF4-FFF2-40B4-BE49-F238E27FC236}">
                  <a16:creationId xmlns:a16="http://schemas.microsoft.com/office/drawing/2014/main" id="{1864226D-74BB-3340-8951-69EB3FE8983C}"/>
                </a:ext>
              </a:extLst>
            </p:cNvPr>
            <p:cNvGrpSpPr/>
            <p:nvPr/>
          </p:nvGrpSpPr>
          <p:grpSpPr>
            <a:xfrm>
              <a:off x="-1164110" y="-30655"/>
              <a:ext cx="988294" cy="6498274"/>
              <a:chOff x="-1460993" y="-27483"/>
              <a:chExt cx="988294" cy="6498274"/>
            </a:xfrm>
          </p:grpSpPr>
          <p:sp>
            <p:nvSpPr>
              <p:cNvPr id="40" name="Rectangle 39">
                <a:extLst>
                  <a:ext uri="{FF2B5EF4-FFF2-40B4-BE49-F238E27FC236}">
                    <a16:creationId xmlns:a16="http://schemas.microsoft.com/office/drawing/2014/main" id="{CA920D09-89E5-3349-AF2B-B2CC8EAF129A}"/>
                  </a:ext>
                </a:extLst>
              </p:cNvPr>
              <p:cNvSpPr/>
              <p:nvPr/>
            </p:nvSpPr>
            <p:spPr bwMode="auto">
              <a:xfrm>
                <a:off x="-930962" y="-27481"/>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42" name="Rectangle 41">
                <a:extLst>
                  <a:ext uri="{FF2B5EF4-FFF2-40B4-BE49-F238E27FC236}">
                    <a16:creationId xmlns:a16="http://schemas.microsoft.com/office/drawing/2014/main" id="{FA240B16-9C0B-7241-9A9C-8D160BF766E9}"/>
                  </a:ext>
                </a:extLst>
              </p:cNvPr>
              <p:cNvSpPr/>
              <p:nvPr/>
            </p:nvSpPr>
            <p:spPr bwMode="auto">
              <a:xfrm>
                <a:off x="-930962" y="571483"/>
                <a:ext cx="457200" cy="457200"/>
              </a:xfrm>
              <a:prstGeom prst="rect">
                <a:avLst/>
              </a:prstGeom>
              <a:solidFill>
                <a:srgbClr val="7C699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B124</a:t>
                </a:r>
              </a:p>
              <a:p>
                <a:pPr algn="ctr"/>
                <a:r>
                  <a:rPr lang="en-US" sz="800" dirty="0">
                    <a:solidFill>
                      <a:srgbClr val="FFFFFF"/>
                    </a:solidFill>
                    <a:cs typeface="Arial" panose="020B0604020202020204" pitchFamily="34" charset="0"/>
                  </a:rPr>
                  <a:t>G105 </a:t>
                </a:r>
              </a:p>
              <a:p>
                <a:pPr algn="ctr"/>
                <a:r>
                  <a:rPr lang="en-US" sz="800" dirty="0">
                    <a:solidFill>
                      <a:srgbClr val="FFFFFF"/>
                    </a:solidFill>
                    <a:cs typeface="Arial" panose="020B0604020202020204" pitchFamily="34" charset="0"/>
                  </a:rPr>
                  <a:t>B146</a:t>
                </a:r>
              </a:p>
            </p:txBody>
          </p:sp>
          <p:sp>
            <p:nvSpPr>
              <p:cNvPr id="43" name="Rectangle 42">
                <a:extLst>
                  <a:ext uri="{FF2B5EF4-FFF2-40B4-BE49-F238E27FC236}">
                    <a16:creationId xmlns:a16="http://schemas.microsoft.com/office/drawing/2014/main" id="{F0056786-0AC9-7746-BE80-3EFC02DA5BE8}"/>
                  </a:ext>
                </a:extLst>
              </p:cNvPr>
              <p:cNvSpPr/>
              <p:nvPr/>
            </p:nvSpPr>
            <p:spPr bwMode="auto">
              <a:xfrm>
                <a:off x="-930962" y="1170444"/>
                <a:ext cx="457200" cy="457200"/>
              </a:xfrm>
              <a:prstGeom prst="rect">
                <a:avLst/>
              </a:prstGeom>
              <a:solidFill>
                <a:srgbClr val="AFAB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R175</a:t>
                </a:r>
              </a:p>
              <a:p>
                <a:pPr algn="ctr"/>
                <a:r>
                  <a:rPr lang="en-US" sz="800" dirty="0">
                    <a:solidFill>
                      <a:srgbClr val="FFFFFF"/>
                    </a:solidFill>
                    <a:cs typeface="Arial" panose="020B0604020202020204" pitchFamily="34" charset="0"/>
                  </a:rPr>
                  <a:t>G171 </a:t>
                </a:r>
              </a:p>
              <a:p>
                <a:pPr algn="ctr"/>
                <a:r>
                  <a:rPr lang="en-US" sz="800" dirty="0">
                    <a:solidFill>
                      <a:srgbClr val="FFFFFF"/>
                    </a:solidFill>
                    <a:cs typeface="Arial" panose="020B0604020202020204" pitchFamily="34" charset="0"/>
                  </a:rPr>
                  <a:t>B201</a:t>
                </a:r>
              </a:p>
            </p:txBody>
          </p:sp>
          <p:sp>
            <p:nvSpPr>
              <p:cNvPr id="44" name="Rectangle 43">
                <a:extLst>
                  <a:ext uri="{FF2B5EF4-FFF2-40B4-BE49-F238E27FC236}">
                    <a16:creationId xmlns:a16="http://schemas.microsoft.com/office/drawing/2014/main" id="{D360EAC1-D7FC-3C45-AC10-65987D2758F2}"/>
                  </a:ext>
                </a:extLst>
              </p:cNvPr>
              <p:cNvSpPr/>
              <p:nvPr/>
            </p:nvSpPr>
            <p:spPr bwMode="auto">
              <a:xfrm>
                <a:off x="-930962" y="1769405"/>
                <a:ext cx="457200" cy="457200"/>
              </a:xfrm>
              <a:prstGeom prst="rect">
                <a:avLst/>
              </a:prstGeom>
              <a:solidFill>
                <a:srgbClr val="C9C9C9"/>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R201</a:t>
                </a:r>
              </a:p>
              <a:p>
                <a:pPr algn="ctr"/>
                <a:r>
                  <a:rPr lang="en-US" sz="800" dirty="0">
                    <a:solidFill>
                      <a:srgbClr val="464646"/>
                    </a:solidFill>
                    <a:cs typeface="Arial" panose="020B0604020202020204" pitchFamily="34" charset="0"/>
                  </a:rPr>
                  <a:t>G201</a:t>
                </a:r>
              </a:p>
              <a:p>
                <a:pPr algn="ctr"/>
                <a:r>
                  <a:rPr lang="en-US" sz="800" dirty="0">
                    <a:solidFill>
                      <a:srgbClr val="464646"/>
                    </a:solidFill>
                    <a:cs typeface="Arial" panose="020B0604020202020204" pitchFamily="34" charset="0"/>
                  </a:rPr>
                  <a:t>B201</a:t>
                </a:r>
              </a:p>
            </p:txBody>
          </p:sp>
          <p:sp>
            <p:nvSpPr>
              <p:cNvPr id="45" name="Rectangle 44">
                <a:extLst>
                  <a:ext uri="{FF2B5EF4-FFF2-40B4-BE49-F238E27FC236}">
                    <a16:creationId xmlns:a16="http://schemas.microsoft.com/office/drawing/2014/main" id="{5704051C-41EB-4943-91C8-04BC12CBEC6B}"/>
                  </a:ext>
                </a:extLst>
              </p:cNvPr>
              <p:cNvSpPr/>
              <p:nvPr/>
            </p:nvSpPr>
            <p:spPr bwMode="auto">
              <a:xfrm>
                <a:off x="-930962" y="4224350"/>
                <a:ext cx="457200" cy="457200"/>
              </a:xfrm>
              <a:prstGeom prst="rect">
                <a:avLst/>
              </a:prstGeom>
              <a:solidFill>
                <a:srgbClr val="FF000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R255 </a:t>
                </a:r>
              </a:p>
              <a:p>
                <a:pPr algn="ctr"/>
                <a:r>
                  <a:rPr lang="en-US" sz="800" dirty="0">
                    <a:solidFill>
                      <a:srgbClr val="FFFFFF"/>
                    </a:solidFill>
                    <a:cs typeface="Arial" panose="020B0604020202020204" pitchFamily="34" charset="0"/>
                  </a:rPr>
                  <a:t>G0 </a:t>
                </a:r>
              </a:p>
              <a:p>
                <a:pPr algn="ctr"/>
                <a:r>
                  <a:rPr lang="en-US" sz="800" dirty="0">
                    <a:solidFill>
                      <a:srgbClr val="FFFFFF"/>
                    </a:solidFill>
                    <a:cs typeface="Arial" panose="020B0604020202020204" pitchFamily="34" charset="0"/>
                  </a:rPr>
                  <a:t>B0</a:t>
                </a:r>
              </a:p>
            </p:txBody>
          </p:sp>
          <p:sp>
            <p:nvSpPr>
              <p:cNvPr id="46" name="Rectangle 45">
                <a:extLst>
                  <a:ext uri="{FF2B5EF4-FFF2-40B4-BE49-F238E27FC236}">
                    <a16:creationId xmlns:a16="http://schemas.microsoft.com/office/drawing/2014/main" id="{F4A34F9A-15E0-F245-B0B1-44E3520C86AE}"/>
                  </a:ext>
                </a:extLst>
              </p:cNvPr>
              <p:cNvSpPr/>
              <p:nvPr/>
            </p:nvSpPr>
            <p:spPr bwMode="auto">
              <a:xfrm>
                <a:off x="-930962" y="5414628"/>
                <a:ext cx="457200" cy="457200"/>
              </a:xfrm>
              <a:prstGeom prst="rect">
                <a:avLst/>
              </a:prstGeom>
              <a:solidFill>
                <a:srgbClr val="46464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 70</a:t>
                </a:r>
              </a:p>
              <a:p>
                <a:pPr algn="ctr"/>
                <a:r>
                  <a:rPr lang="en-US" sz="800" dirty="0">
                    <a:solidFill>
                      <a:srgbClr val="FFFFFF"/>
                    </a:solidFill>
                    <a:cs typeface="Arial" panose="020B0604020202020204" pitchFamily="34" charset="0"/>
                  </a:rPr>
                  <a:t>G 70</a:t>
                </a:r>
              </a:p>
              <a:p>
                <a:pPr algn="ctr"/>
                <a:r>
                  <a:rPr lang="en-US" sz="800" dirty="0">
                    <a:solidFill>
                      <a:srgbClr val="FFFFFF"/>
                    </a:solidFill>
                    <a:cs typeface="Arial" panose="020B0604020202020204" pitchFamily="34" charset="0"/>
                  </a:rPr>
                  <a:t>B 70</a:t>
                </a:r>
              </a:p>
            </p:txBody>
          </p:sp>
          <p:sp>
            <p:nvSpPr>
              <p:cNvPr id="47" name="Rectangle 46">
                <a:extLst>
                  <a:ext uri="{FF2B5EF4-FFF2-40B4-BE49-F238E27FC236}">
                    <a16:creationId xmlns:a16="http://schemas.microsoft.com/office/drawing/2014/main" id="{11099B7B-836F-E646-A401-B999E68CB06E}"/>
                  </a:ext>
                </a:extLst>
              </p:cNvPr>
              <p:cNvSpPr/>
              <p:nvPr/>
            </p:nvSpPr>
            <p:spPr bwMode="auto">
              <a:xfrm>
                <a:off x="-930962" y="6013588"/>
                <a:ext cx="457200" cy="457200"/>
              </a:xfrm>
              <a:prstGeom prst="rect">
                <a:avLst/>
              </a:prstGeom>
              <a:solidFill>
                <a:srgbClr val="2E1A47"/>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R46</a:t>
                </a:r>
              </a:p>
              <a:p>
                <a:pPr algn="ctr"/>
                <a:r>
                  <a:rPr lang="en-US" sz="800" dirty="0">
                    <a:solidFill>
                      <a:srgbClr val="FFFFFF"/>
                    </a:solidFill>
                    <a:cs typeface="Arial" panose="020B0604020202020204" pitchFamily="34" charset="0"/>
                  </a:rPr>
                  <a:t>G26 </a:t>
                </a:r>
              </a:p>
              <a:p>
                <a:pPr algn="ctr"/>
                <a:r>
                  <a:rPr lang="en-US" sz="800" dirty="0">
                    <a:solidFill>
                      <a:srgbClr val="FFFFFF"/>
                    </a:solidFill>
                    <a:cs typeface="Arial" panose="020B0604020202020204" pitchFamily="34" charset="0"/>
                  </a:rPr>
                  <a:t>B71</a:t>
                </a:r>
              </a:p>
            </p:txBody>
          </p:sp>
          <p:sp>
            <p:nvSpPr>
              <p:cNvPr id="48" name="Rectangle 47">
                <a:extLst>
                  <a:ext uri="{FF2B5EF4-FFF2-40B4-BE49-F238E27FC236}">
                    <a16:creationId xmlns:a16="http://schemas.microsoft.com/office/drawing/2014/main" id="{BD1449FC-1B40-7A44-AD29-0508D121E5CD}"/>
                  </a:ext>
                </a:extLst>
              </p:cNvPr>
              <p:cNvSpPr/>
              <p:nvPr/>
            </p:nvSpPr>
            <p:spPr bwMode="auto">
              <a:xfrm>
                <a:off x="-930962" y="2376012"/>
                <a:ext cx="457200" cy="457200"/>
              </a:xfrm>
              <a:prstGeom prst="rect">
                <a:avLst/>
              </a:prstGeom>
              <a:solidFill>
                <a:srgbClr val="A8A8A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R168 G168 </a:t>
                </a:r>
              </a:p>
              <a:p>
                <a:pPr algn="ctr"/>
                <a:r>
                  <a:rPr lang="en-US" sz="800" dirty="0">
                    <a:solidFill>
                      <a:srgbClr val="FFFFFF"/>
                    </a:solidFill>
                    <a:cs typeface="Arial" panose="020B0604020202020204" pitchFamily="34" charset="0"/>
                  </a:rPr>
                  <a:t>B168</a:t>
                </a:r>
              </a:p>
            </p:txBody>
          </p:sp>
          <p:sp>
            <p:nvSpPr>
              <p:cNvPr id="49" name="Rectangle 48">
                <a:extLst>
                  <a:ext uri="{FF2B5EF4-FFF2-40B4-BE49-F238E27FC236}">
                    <a16:creationId xmlns:a16="http://schemas.microsoft.com/office/drawing/2014/main" id="{375BB855-B33D-D441-9767-7E41EE680BF8}"/>
                  </a:ext>
                </a:extLst>
              </p:cNvPr>
              <p:cNvSpPr/>
              <p:nvPr/>
            </p:nvSpPr>
            <p:spPr bwMode="auto">
              <a:xfrm>
                <a:off x="-930962" y="2974972"/>
                <a:ext cx="457200" cy="457200"/>
              </a:xfrm>
              <a:prstGeom prst="rect">
                <a:avLst/>
              </a:prstGeom>
              <a:solidFill>
                <a:srgbClr val="70707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R112 </a:t>
                </a:r>
              </a:p>
              <a:p>
                <a:pPr algn="ctr"/>
                <a:r>
                  <a:rPr lang="en-US" sz="800" dirty="0">
                    <a:solidFill>
                      <a:srgbClr val="FFFFFF"/>
                    </a:solidFill>
                    <a:cs typeface="Arial" panose="020B0604020202020204" pitchFamily="34" charset="0"/>
                  </a:rPr>
                  <a:t>G112 B112</a:t>
                </a:r>
              </a:p>
            </p:txBody>
          </p:sp>
          <p:sp>
            <p:nvSpPr>
              <p:cNvPr id="50" name="Rectangle 49">
                <a:extLst>
                  <a:ext uri="{FF2B5EF4-FFF2-40B4-BE49-F238E27FC236}">
                    <a16:creationId xmlns:a16="http://schemas.microsoft.com/office/drawing/2014/main" id="{0D98AD20-BA42-654B-BA6C-4CDF0BC95548}"/>
                  </a:ext>
                </a:extLst>
              </p:cNvPr>
              <p:cNvSpPr/>
              <p:nvPr/>
            </p:nvSpPr>
            <p:spPr bwMode="auto">
              <a:xfrm>
                <a:off x="-929899" y="4815667"/>
                <a:ext cx="457200" cy="457200"/>
              </a:xfrm>
              <a:prstGeom prst="rect">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R0 G176 B80</a:t>
                </a:r>
              </a:p>
            </p:txBody>
          </p:sp>
          <p:sp>
            <p:nvSpPr>
              <p:cNvPr id="51" name="Rectangle 50">
                <a:extLst>
                  <a:ext uri="{FF2B5EF4-FFF2-40B4-BE49-F238E27FC236}">
                    <a16:creationId xmlns:a16="http://schemas.microsoft.com/office/drawing/2014/main" id="{3D24AA38-FF7E-DB4A-BB35-91C4AFEDA6DD}"/>
                  </a:ext>
                </a:extLst>
              </p:cNvPr>
              <p:cNvSpPr/>
              <p:nvPr/>
            </p:nvSpPr>
            <p:spPr bwMode="auto">
              <a:xfrm rot="16200000">
                <a:off x="-1460994" y="-27482"/>
                <a:ext cx="457201" cy="457200"/>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MAIN COLOR</a:t>
                </a:r>
              </a:p>
            </p:txBody>
          </p:sp>
          <p:sp>
            <p:nvSpPr>
              <p:cNvPr id="52" name="Rectangle 51">
                <a:extLst>
                  <a:ext uri="{FF2B5EF4-FFF2-40B4-BE49-F238E27FC236}">
                    <a16:creationId xmlns:a16="http://schemas.microsoft.com/office/drawing/2014/main" id="{DAAE3219-009E-E149-82B1-E309871DFF6B}"/>
                  </a:ext>
                </a:extLst>
              </p:cNvPr>
              <p:cNvSpPr/>
              <p:nvPr/>
            </p:nvSpPr>
            <p:spPr bwMode="auto">
              <a:xfrm rot="16200000">
                <a:off x="-2826057" y="2247650"/>
                <a:ext cx="3498430"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SECONDARY PALETTE: ACCENT COLORS</a:t>
                </a:r>
              </a:p>
            </p:txBody>
          </p:sp>
          <p:sp>
            <p:nvSpPr>
              <p:cNvPr id="53" name="Rectangle 52">
                <a:extLst>
                  <a:ext uri="{FF2B5EF4-FFF2-40B4-BE49-F238E27FC236}">
                    <a16:creationId xmlns:a16="http://schemas.microsoft.com/office/drawing/2014/main" id="{96359A32-9150-C34A-9C18-F17596AF04EB}"/>
                  </a:ext>
                </a:extLst>
              </p:cNvPr>
              <p:cNvSpPr/>
              <p:nvPr/>
            </p:nvSpPr>
            <p:spPr bwMode="auto">
              <a:xfrm rot="16200000">
                <a:off x="-1604923" y="58696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TEXT COLORS</a:t>
                </a:r>
              </a:p>
            </p:txBody>
          </p:sp>
        </p:grpSp>
        <p:sp>
          <p:nvSpPr>
            <p:cNvPr id="33" name="Rectangle 32">
              <a:extLst>
                <a:ext uri="{FF2B5EF4-FFF2-40B4-BE49-F238E27FC236}">
                  <a16:creationId xmlns:a16="http://schemas.microsoft.com/office/drawing/2014/main" id="{F1874A02-DFB6-8C48-AA39-CE04A5F7BFB2}"/>
                </a:ext>
              </a:extLst>
            </p:cNvPr>
            <p:cNvSpPr/>
            <p:nvPr/>
          </p:nvSpPr>
          <p:spPr bwMode="auto">
            <a:xfrm rot="16200000">
              <a:off x="-1463595" y="4513011"/>
              <a:ext cx="1056163" cy="457201"/>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SPECIFIC FOR MARKET FLUCTUATIONS ONLY</a:t>
              </a:r>
            </a:p>
          </p:txBody>
        </p:sp>
        <p:sp>
          <p:nvSpPr>
            <p:cNvPr id="34" name="Rectangle 33">
              <a:extLst>
                <a:ext uri="{FF2B5EF4-FFF2-40B4-BE49-F238E27FC236}">
                  <a16:creationId xmlns:a16="http://schemas.microsoft.com/office/drawing/2014/main" id="{6FA2B4F3-96EA-B140-BB1A-18BC1B532E81}"/>
                </a:ext>
              </a:extLst>
            </p:cNvPr>
            <p:cNvSpPr/>
            <p:nvPr/>
          </p:nvSpPr>
          <p:spPr bwMode="auto">
            <a:xfrm>
              <a:off x="-637079" y="3609541"/>
              <a:ext cx="457200" cy="457200"/>
            </a:xfrm>
            <a:prstGeom prst="rect">
              <a:avLst/>
            </a:prstGeom>
            <a:solidFill>
              <a:srgbClr val="B0E0E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464646"/>
                  </a:solidFill>
                  <a:cs typeface="Arial" panose="020B0604020202020204" pitchFamily="34" charset="0"/>
                </a:rPr>
                <a:t>R176 </a:t>
              </a:r>
            </a:p>
            <a:p>
              <a:pPr algn="ctr"/>
              <a:r>
                <a:rPr lang="en-US" sz="800" dirty="0">
                  <a:solidFill>
                    <a:srgbClr val="464646"/>
                  </a:solidFill>
                  <a:cs typeface="Arial" panose="020B0604020202020204" pitchFamily="34" charset="0"/>
                </a:rPr>
                <a:t>G224 B226</a:t>
              </a:r>
            </a:p>
          </p:txBody>
        </p:sp>
        <p:sp>
          <p:nvSpPr>
            <p:cNvPr id="35" name="Rectangle 34">
              <a:extLst>
                <a:ext uri="{FF2B5EF4-FFF2-40B4-BE49-F238E27FC236}">
                  <a16:creationId xmlns:a16="http://schemas.microsoft.com/office/drawing/2014/main" id="{F1B686A0-3774-B042-B54B-EEC503EFBE99}"/>
                </a:ext>
              </a:extLst>
            </p:cNvPr>
            <p:cNvSpPr/>
            <p:nvPr/>
          </p:nvSpPr>
          <p:spPr bwMode="auto">
            <a:xfrm>
              <a:off x="-1395773" y="1786087"/>
              <a:ext cx="457200" cy="457200"/>
            </a:xfrm>
            <a:prstGeom prst="rect">
              <a:avLst/>
            </a:prstGeom>
            <a:solidFill>
              <a:srgbClr val="FBB74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B251</a:t>
              </a:r>
            </a:p>
            <a:p>
              <a:pPr algn="ctr"/>
              <a:r>
                <a:rPr lang="en-US" sz="800" dirty="0">
                  <a:solidFill>
                    <a:srgbClr val="FFFFFF"/>
                  </a:solidFill>
                  <a:cs typeface="Arial" panose="020B0604020202020204" pitchFamily="34" charset="0"/>
                </a:rPr>
                <a:t>G183 </a:t>
              </a:r>
            </a:p>
            <a:p>
              <a:pPr algn="ctr"/>
              <a:r>
                <a:rPr lang="en-US" sz="800" dirty="0">
                  <a:solidFill>
                    <a:srgbClr val="FFFFFF"/>
                  </a:solidFill>
                  <a:cs typeface="Arial" panose="020B0604020202020204" pitchFamily="34" charset="0"/>
                </a:rPr>
                <a:t>B76</a:t>
              </a:r>
            </a:p>
          </p:txBody>
        </p:sp>
        <p:sp>
          <p:nvSpPr>
            <p:cNvPr id="36" name="Rectangle 35">
              <a:extLst>
                <a:ext uri="{FF2B5EF4-FFF2-40B4-BE49-F238E27FC236}">
                  <a16:creationId xmlns:a16="http://schemas.microsoft.com/office/drawing/2014/main" id="{E8FA3E04-6810-8543-89EC-EC7963092033}"/>
                </a:ext>
              </a:extLst>
            </p:cNvPr>
            <p:cNvSpPr/>
            <p:nvPr/>
          </p:nvSpPr>
          <p:spPr bwMode="auto">
            <a:xfrm>
              <a:off x="-1395773" y="2385048"/>
              <a:ext cx="457200" cy="457200"/>
            </a:xfrm>
            <a:prstGeom prst="rect">
              <a:avLst/>
            </a:prstGeom>
            <a:solidFill>
              <a:srgbClr val="7CB07A"/>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R124</a:t>
              </a:r>
            </a:p>
            <a:p>
              <a:pPr algn="ctr"/>
              <a:r>
                <a:rPr lang="en-US" sz="800" dirty="0">
                  <a:solidFill>
                    <a:srgbClr val="FFFFFF"/>
                  </a:solidFill>
                  <a:cs typeface="Arial" panose="020B0604020202020204" pitchFamily="34" charset="0"/>
                </a:rPr>
                <a:t>G176 </a:t>
              </a:r>
            </a:p>
            <a:p>
              <a:pPr algn="ctr"/>
              <a:r>
                <a:rPr lang="en-US" sz="800" dirty="0">
                  <a:solidFill>
                    <a:srgbClr val="FFFFFF"/>
                  </a:solidFill>
                  <a:cs typeface="Arial" panose="020B0604020202020204" pitchFamily="34" charset="0"/>
                </a:rPr>
                <a:t>B122</a:t>
              </a:r>
            </a:p>
          </p:txBody>
        </p:sp>
        <p:sp>
          <p:nvSpPr>
            <p:cNvPr id="37" name="Rectangle 36">
              <a:extLst>
                <a:ext uri="{FF2B5EF4-FFF2-40B4-BE49-F238E27FC236}">
                  <a16:creationId xmlns:a16="http://schemas.microsoft.com/office/drawing/2014/main" id="{159B767F-9027-2A49-9CA0-783FA9D1C69F}"/>
                </a:ext>
              </a:extLst>
            </p:cNvPr>
            <p:cNvSpPr/>
            <p:nvPr/>
          </p:nvSpPr>
          <p:spPr bwMode="auto">
            <a:xfrm>
              <a:off x="-1395773" y="2984009"/>
              <a:ext cx="457200" cy="457200"/>
            </a:xfrm>
            <a:prstGeom prst="rect">
              <a:avLst/>
            </a:prstGeom>
            <a:solidFill>
              <a:srgbClr val="2B8A8C"/>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R43</a:t>
              </a:r>
            </a:p>
            <a:p>
              <a:pPr algn="ctr"/>
              <a:r>
                <a:rPr lang="en-US" sz="800" dirty="0">
                  <a:solidFill>
                    <a:srgbClr val="FFFFFF"/>
                  </a:solidFill>
                  <a:cs typeface="Arial" panose="020B0604020202020204" pitchFamily="34" charset="0"/>
                </a:rPr>
                <a:t>G138</a:t>
              </a:r>
            </a:p>
            <a:p>
              <a:pPr algn="ctr"/>
              <a:r>
                <a:rPr lang="en-US" sz="800" dirty="0">
                  <a:solidFill>
                    <a:srgbClr val="FFFFFF"/>
                  </a:solidFill>
                  <a:cs typeface="Arial" panose="020B0604020202020204" pitchFamily="34" charset="0"/>
                </a:rPr>
                <a:t>B140</a:t>
              </a:r>
            </a:p>
          </p:txBody>
        </p:sp>
        <p:sp>
          <p:nvSpPr>
            <p:cNvPr id="38" name="Rectangle 37">
              <a:extLst>
                <a:ext uri="{FF2B5EF4-FFF2-40B4-BE49-F238E27FC236}">
                  <a16:creationId xmlns:a16="http://schemas.microsoft.com/office/drawing/2014/main" id="{AD72A6A4-5F9C-C240-9223-1CB1D5C20910}"/>
                </a:ext>
              </a:extLst>
            </p:cNvPr>
            <p:cNvSpPr/>
            <p:nvPr/>
          </p:nvSpPr>
          <p:spPr bwMode="auto">
            <a:xfrm>
              <a:off x="-1395773" y="3590616"/>
              <a:ext cx="457200" cy="457200"/>
            </a:xfrm>
            <a:prstGeom prst="rect">
              <a:avLst/>
            </a:prstGeom>
            <a:solidFill>
              <a:srgbClr val="68A1D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en-US" sz="800" dirty="0">
                  <a:solidFill>
                    <a:srgbClr val="FFFFFF"/>
                  </a:solidFill>
                  <a:cs typeface="Arial" panose="020B0604020202020204" pitchFamily="34" charset="0"/>
                </a:rPr>
                <a:t>R104 G161 </a:t>
              </a:r>
            </a:p>
            <a:p>
              <a:pPr algn="ctr"/>
              <a:r>
                <a:rPr lang="en-US" sz="800" dirty="0">
                  <a:solidFill>
                    <a:srgbClr val="FFFFFF"/>
                  </a:solidFill>
                  <a:cs typeface="Arial" panose="020B0604020202020204" pitchFamily="34" charset="0"/>
                </a:rPr>
                <a:t>B216</a:t>
              </a:r>
            </a:p>
          </p:txBody>
        </p:sp>
        <p:sp>
          <p:nvSpPr>
            <p:cNvPr id="39" name="Rectangle 38">
              <a:extLst>
                <a:ext uri="{FF2B5EF4-FFF2-40B4-BE49-F238E27FC236}">
                  <a16:creationId xmlns:a16="http://schemas.microsoft.com/office/drawing/2014/main" id="{1B99C3B8-E94E-ED4A-AFB1-F1972904D358}"/>
                </a:ext>
              </a:extLst>
            </p:cNvPr>
            <p:cNvSpPr/>
            <p:nvPr/>
          </p:nvSpPr>
          <p:spPr bwMode="auto">
            <a:xfrm rot="16200000">
              <a:off x="-2686311" y="2857697"/>
              <a:ext cx="2261730" cy="118507"/>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700" dirty="0">
                  <a:solidFill>
                    <a:srgbClr val="404040"/>
                  </a:solidFill>
                  <a:cs typeface="Arial" panose="020B0604020202020204" pitchFamily="34" charset="0"/>
                </a:rPr>
                <a:t>FOR DATA VISUALIZATION ONLY</a:t>
              </a:r>
            </a:p>
          </p:txBody>
        </p:sp>
      </p:grpSp>
      <p:pic>
        <p:nvPicPr>
          <p:cNvPr id="41" name="Truist logo">
            <a:extLst>
              <a:ext uri="{FF2B5EF4-FFF2-40B4-BE49-F238E27FC236}">
                <a16:creationId xmlns:a16="http://schemas.microsoft.com/office/drawing/2014/main" id="{08CF5F2F-6CEF-E044-9340-2FB88BEAA2D1}"/>
              </a:ext>
            </a:extLst>
          </p:cNvPr>
          <p:cNvPicPr>
            <a:picLocks noChangeAspect="1"/>
          </p:cNvPicPr>
          <p:nvPr userDrawn="1"/>
        </p:nvPicPr>
        <p:blipFill rotWithShape="1">
          <a:blip r:embed="rId63"/>
          <a:srcRect r="54361"/>
          <a:stretch/>
        </p:blipFill>
        <p:spPr>
          <a:xfrm>
            <a:off x="189286" y="6533152"/>
            <a:ext cx="1261842" cy="282058"/>
          </a:xfrm>
          <a:prstGeom prst="rect">
            <a:avLst/>
          </a:prstGeom>
        </p:spPr>
      </p:pic>
      <p:sp>
        <p:nvSpPr>
          <p:cNvPr id="54" name="TextBox 53"/>
          <p:cNvSpPr txBox="1"/>
          <p:nvPr userDrawn="1"/>
        </p:nvSpPr>
        <p:spPr>
          <a:xfrm>
            <a:off x="6285441" y="6498309"/>
            <a:ext cx="2861733" cy="338554"/>
          </a:xfrm>
          <a:prstGeom prst="rect">
            <a:avLst/>
          </a:prstGeom>
          <a:noFill/>
        </p:spPr>
        <p:txBody>
          <a:bodyPr wrap="square" rtlCol="0">
            <a:spAutoFit/>
          </a:bodyPr>
          <a:lstStyle/>
          <a:p>
            <a:r>
              <a:rPr lang="en-US" sz="1600" b="1" dirty="0">
                <a:solidFill>
                  <a:schemeClr val="accent1"/>
                </a:solidFill>
              </a:rPr>
              <a:t>Truist</a:t>
            </a:r>
            <a:r>
              <a:rPr lang="en-US" sz="1600" b="1" baseline="0" dirty="0">
                <a:solidFill>
                  <a:schemeClr val="accent1"/>
                </a:solidFill>
              </a:rPr>
              <a:t> Equipment Finance</a:t>
            </a:r>
            <a:endParaRPr lang="en-US" sz="1600" b="1" dirty="0">
              <a:solidFill>
                <a:schemeClr val="accent1"/>
              </a:solidFill>
            </a:endParaRPr>
          </a:p>
        </p:txBody>
      </p:sp>
    </p:spTree>
    <p:extLst>
      <p:ext uri="{BB962C8B-B14F-4D97-AF65-F5344CB8AC3E}">
        <p14:creationId xmlns:p14="http://schemas.microsoft.com/office/powerpoint/2010/main" val="4108086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 id="2147483713" r:id="rId53"/>
    <p:sldLayoutId id="2147483714" r:id="rId54"/>
    <p:sldLayoutId id="2147483715" r:id="rId55"/>
    <p:sldLayoutId id="2147483716" r:id="rId56"/>
    <p:sldLayoutId id="2147483717" r:id="rId57"/>
    <p:sldLayoutId id="2147483718" r:id="rId58"/>
    <p:sldLayoutId id="2147483719" r:id="rId59"/>
    <p:sldLayoutId id="2147483720" r:id="rId60"/>
    <p:sldLayoutId id="2147483721" r:id="rId61"/>
  </p:sldLayoutIdLst>
  <p:txStyles>
    <p:titleStyle>
      <a:lvl1pPr algn="l" defTabSz="685800" rtl="0" eaLnBrk="1" latinLnBrk="0" hangingPunct="1">
        <a:lnSpc>
          <a:spcPct val="90000"/>
        </a:lnSpc>
        <a:spcBef>
          <a:spcPct val="0"/>
        </a:spcBef>
        <a:buNone/>
        <a:defRPr sz="2000" b="0" i="0" kern="1200">
          <a:solidFill>
            <a:schemeClr val="accent1"/>
          </a:solidFill>
          <a:latin typeface="+mj-lt"/>
          <a:ea typeface="+mj-ea"/>
          <a:cs typeface="Arial" panose="020B0604020202020204" pitchFamily="34" charset="0"/>
        </a:defRPr>
      </a:lvl1pPr>
    </p:titleStyle>
    <p:bodyStyle>
      <a:lvl1pPr marL="137160" indent="-137160" algn="l" defTabSz="685800" rtl="0" eaLnBrk="1" latinLnBrk="0" hangingPunct="1">
        <a:lnSpc>
          <a:spcPct val="100000"/>
        </a:lnSpc>
        <a:spcBef>
          <a:spcPts val="200"/>
        </a:spcBef>
        <a:spcAft>
          <a:spcPts val="200"/>
        </a:spcAft>
        <a:buClr>
          <a:schemeClr val="accent1"/>
        </a:buClr>
        <a:buFont typeface="Wingdings" pitchFamily="2" charset="2"/>
        <a:buChar char="§"/>
        <a:defRPr sz="1000" b="0" i="0" kern="1200">
          <a:solidFill>
            <a:schemeClr val="tx2"/>
          </a:solidFill>
          <a:latin typeface="+mn-lt"/>
          <a:ea typeface="+mn-ea"/>
          <a:cs typeface="Arial" panose="020B0604020202020204" pitchFamily="34" charset="0"/>
        </a:defRPr>
      </a:lvl1pPr>
      <a:lvl2pPr marL="228600" indent="-91440" algn="l" defTabSz="685800" rtl="0" eaLnBrk="1" latinLnBrk="0" hangingPunct="1">
        <a:lnSpc>
          <a:spcPct val="100000"/>
        </a:lnSpc>
        <a:spcBef>
          <a:spcPts val="200"/>
        </a:spcBef>
        <a:spcAft>
          <a:spcPts val="200"/>
        </a:spcAft>
        <a:buClr>
          <a:schemeClr val="accent6"/>
        </a:buClr>
        <a:buFont typeface="System Font Regular"/>
        <a:buChar char="-"/>
        <a:tabLst>
          <a:tab pos="166688" algn="l"/>
        </a:tabLst>
        <a:defRPr sz="1000" b="0" i="0" kern="1200">
          <a:solidFill>
            <a:schemeClr val="tx2"/>
          </a:solidFill>
          <a:latin typeface="+mn-lt"/>
          <a:ea typeface="+mn-ea"/>
          <a:cs typeface="Arial" panose="020B0604020202020204" pitchFamily="34" charset="0"/>
        </a:defRPr>
      </a:lvl2pPr>
      <a:lvl3pPr marL="320040" indent="-91440" algn="l" defTabSz="685800" rtl="0" eaLnBrk="1" latinLnBrk="0" hangingPunct="1">
        <a:lnSpc>
          <a:spcPct val="100000"/>
        </a:lnSpc>
        <a:spcBef>
          <a:spcPts val="200"/>
        </a:spcBef>
        <a:spcAft>
          <a:spcPts val="200"/>
        </a:spcAft>
        <a:buClr>
          <a:schemeClr val="accent6"/>
        </a:buClr>
        <a:buFont typeface="System Font Regular"/>
        <a:buChar char="-"/>
        <a:tabLst/>
        <a:defRPr sz="1000" b="0" i="0" kern="1200">
          <a:solidFill>
            <a:schemeClr val="tx2"/>
          </a:solidFill>
          <a:latin typeface="+mn-lt"/>
          <a:ea typeface="+mn-ea"/>
          <a:cs typeface="Arial" panose="020B0604020202020204" pitchFamily="34" charset="0"/>
        </a:defRPr>
      </a:lvl3pPr>
      <a:lvl4pPr marL="411480" indent="-91440" algn="l" defTabSz="685800" rtl="0" eaLnBrk="1" latinLnBrk="0" hangingPunct="1">
        <a:lnSpc>
          <a:spcPct val="100000"/>
        </a:lnSpc>
        <a:spcBef>
          <a:spcPts val="200"/>
        </a:spcBef>
        <a:spcAft>
          <a:spcPts val="200"/>
        </a:spcAft>
        <a:buClr>
          <a:schemeClr val="accent6"/>
        </a:buClr>
        <a:buFont typeface="System Font Regular"/>
        <a:buChar char="-"/>
        <a:tabLst/>
        <a:defRPr sz="1000" b="0" i="0" kern="1200">
          <a:solidFill>
            <a:schemeClr val="tx2"/>
          </a:solidFill>
          <a:latin typeface="+mn-lt"/>
          <a:ea typeface="+mn-ea"/>
          <a:cs typeface="Arial" panose="020B0604020202020204" pitchFamily="34" charset="0"/>
        </a:defRPr>
      </a:lvl4pPr>
      <a:lvl5pPr marL="502920" indent="-91440" algn="l" defTabSz="685800" rtl="0" eaLnBrk="1" latinLnBrk="0" hangingPunct="1">
        <a:lnSpc>
          <a:spcPct val="100000"/>
        </a:lnSpc>
        <a:spcBef>
          <a:spcPts val="200"/>
        </a:spcBef>
        <a:spcAft>
          <a:spcPts val="200"/>
        </a:spcAft>
        <a:buClr>
          <a:schemeClr val="accent6"/>
        </a:buClr>
        <a:buFont typeface="System Font Regular"/>
        <a:buChar char="-"/>
        <a:tabLst/>
        <a:defRPr lang="en-GB" sz="1000" b="0" i="0" kern="1200" dirty="0" smtClean="0">
          <a:solidFill>
            <a:schemeClr val="tx2"/>
          </a:solidFill>
          <a:latin typeface="+mn-lt"/>
          <a:ea typeface="+mn-ea"/>
          <a:cs typeface="Arial" panose="020B0604020202020204" pitchFamily="34" charset="0"/>
        </a:defRPr>
      </a:lvl5pPr>
      <a:lvl6pPr marL="594360" marR="0" indent="-91440" algn="l" defTabSz="685800" rtl="0" eaLnBrk="1" fontAlgn="auto" latinLnBrk="0" hangingPunct="1">
        <a:lnSpc>
          <a:spcPct val="100000"/>
        </a:lnSpc>
        <a:spcBef>
          <a:spcPts val="200"/>
        </a:spcBef>
        <a:spcAft>
          <a:spcPts val="200"/>
        </a:spcAft>
        <a:buClr>
          <a:schemeClr val="accent6"/>
        </a:buClr>
        <a:buSzTx/>
        <a:buFont typeface="System Font Regular"/>
        <a:buChar char="-"/>
        <a:tabLst/>
        <a:defRPr lang="en-GB" sz="1000" b="0" i="0" kern="1200" dirty="0" smtClean="0">
          <a:solidFill>
            <a:schemeClr val="tx2"/>
          </a:solidFill>
          <a:latin typeface="+mn-lt"/>
          <a:ea typeface="+mn-ea"/>
          <a:cs typeface="Arial" panose="020B0604020202020204" pitchFamily="34" charset="0"/>
        </a:defRPr>
      </a:lvl6pPr>
      <a:lvl7pPr marL="685800" indent="-91440" algn="l" defTabSz="685800" rtl="0" eaLnBrk="1" latinLnBrk="0" hangingPunct="1">
        <a:lnSpc>
          <a:spcPct val="100000"/>
        </a:lnSpc>
        <a:spcBef>
          <a:spcPts val="200"/>
        </a:spcBef>
        <a:spcAft>
          <a:spcPts val="200"/>
        </a:spcAft>
        <a:buFont typeface="System Font Regular"/>
        <a:buChar char="-"/>
        <a:tabLst/>
        <a:defRPr sz="1000" kern="1200">
          <a:solidFill>
            <a:schemeClr val="tx2"/>
          </a:solidFill>
          <a:latin typeface="+mn-lt"/>
          <a:ea typeface="+mn-ea"/>
          <a:cs typeface="Arial" panose="020B0604020202020204" pitchFamily="34" charset="0"/>
        </a:defRPr>
      </a:lvl7pPr>
      <a:lvl8pPr marL="777240" indent="-91440" algn="l" defTabSz="685800" rtl="0" eaLnBrk="1" latinLnBrk="0" hangingPunct="1">
        <a:lnSpc>
          <a:spcPct val="100000"/>
        </a:lnSpc>
        <a:spcBef>
          <a:spcPts val="200"/>
        </a:spcBef>
        <a:spcAft>
          <a:spcPts val="200"/>
        </a:spcAft>
        <a:buFont typeface="System Font Regular"/>
        <a:buChar char="-"/>
        <a:tabLst/>
        <a:defRPr sz="1000" kern="1200">
          <a:solidFill>
            <a:schemeClr val="tx2"/>
          </a:solidFill>
          <a:latin typeface="+mn-lt"/>
          <a:ea typeface="+mn-ea"/>
          <a:cs typeface="Arial" panose="020B0604020202020204" pitchFamily="34" charset="0"/>
        </a:defRPr>
      </a:lvl8pPr>
      <a:lvl9pPr marL="868680" indent="-91440" algn="l" defTabSz="685800" rtl="0" eaLnBrk="1" latinLnBrk="0" hangingPunct="1">
        <a:lnSpc>
          <a:spcPct val="100000"/>
        </a:lnSpc>
        <a:spcBef>
          <a:spcPts val="200"/>
        </a:spcBef>
        <a:spcAft>
          <a:spcPts val="200"/>
        </a:spcAft>
        <a:buFont typeface="System Font Regular"/>
        <a:buChar char="-"/>
        <a:tabLst/>
        <a:defRPr sz="1000" kern="1200">
          <a:solidFill>
            <a:schemeClr val="tx2"/>
          </a:solidFill>
          <a:latin typeface="+mn-lt"/>
          <a:ea typeface="+mn-ea"/>
          <a:cs typeface="Arial" panose="020B0604020202020204" pitchFamily="34"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6" orient="horz" pos="4088">
          <p15:clr>
            <a:srgbClr val="F26B43"/>
          </p15:clr>
        </p15:guide>
        <p15:guide id="7" pos="5585">
          <p15:clr>
            <a:srgbClr val="F26B43"/>
          </p15:clr>
        </p15:guide>
        <p15:guide id="8" pos="176">
          <p15:clr>
            <a:srgbClr val="F26B43"/>
          </p15:clr>
        </p15:guide>
        <p15:guide id="9" orient="horz" pos="232">
          <p15:clr>
            <a:srgbClr val="F26B43"/>
          </p15:clr>
        </p15:guide>
        <p15:guide id="10" orient="horz" pos="61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D4660-0827-DC46-997F-94E23A5DA182}"/>
              </a:ext>
            </a:extLst>
          </p:cNvPr>
          <p:cNvSpPr>
            <a:spLocks noGrp="1"/>
          </p:cNvSpPr>
          <p:nvPr>
            <p:ph type="ctrTitle"/>
          </p:nvPr>
        </p:nvSpPr>
        <p:spPr>
          <a:xfrm>
            <a:off x="290302" y="2546619"/>
            <a:ext cx="6858000" cy="863313"/>
          </a:xfrm>
        </p:spPr>
        <p:txBody>
          <a:bodyPr/>
          <a:lstStyle/>
          <a:p>
            <a:r>
              <a:rPr lang="en-US" sz="2400" dirty="0"/>
              <a:t>Truist Financial Education</a:t>
            </a:r>
            <a:br>
              <a:rPr lang="en-US" sz="2400" dirty="0"/>
            </a:br>
            <a:br>
              <a:rPr lang="en-US" sz="2400" dirty="0"/>
            </a:br>
            <a:r>
              <a:rPr lang="en-US" sz="2400" dirty="0"/>
              <a:t>Equipment Financing: Do’s and Don’ts</a:t>
            </a:r>
            <a:br>
              <a:rPr lang="en-US" sz="2400" dirty="0"/>
            </a:br>
            <a:endParaRPr lang="en-US" sz="2400" dirty="0"/>
          </a:p>
        </p:txBody>
      </p:sp>
      <p:sp>
        <p:nvSpPr>
          <p:cNvPr id="3" name="Title 1">
            <a:extLst>
              <a:ext uri="{FF2B5EF4-FFF2-40B4-BE49-F238E27FC236}">
                <a16:creationId xmlns:a16="http://schemas.microsoft.com/office/drawing/2014/main" id="{E9093BF1-720F-2A65-7B96-D634EC430555}"/>
              </a:ext>
            </a:extLst>
          </p:cNvPr>
          <p:cNvSpPr txBox="1">
            <a:spLocks/>
          </p:cNvSpPr>
          <p:nvPr/>
        </p:nvSpPr>
        <p:spPr>
          <a:xfrm>
            <a:off x="301386" y="3810000"/>
            <a:ext cx="7775814" cy="863313"/>
          </a:xfrm>
          <a:prstGeom prst="rect">
            <a:avLst/>
          </a:prstGeom>
        </p:spPr>
        <p:txBody>
          <a:bodyPr vert="horz" lIns="0" tIns="0" rIns="0" bIns="0" rtlCol="0" anchor="b" anchorCtr="0">
            <a:noAutofit/>
          </a:bodyPr>
          <a:lstStyle>
            <a:lvl1pPr algn="l" defTabSz="685800" rtl="0" eaLnBrk="1" latinLnBrk="0" hangingPunct="1">
              <a:lnSpc>
                <a:spcPct val="85000"/>
              </a:lnSpc>
              <a:spcBef>
                <a:spcPct val="0"/>
              </a:spcBef>
              <a:buNone/>
              <a:defRPr sz="3300" b="0" i="0" kern="1200">
                <a:solidFill>
                  <a:schemeClr val="tx2"/>
                </a:solidFill>
                <a:latin typeface="+mj-lt"/>
                <a:ea typeface="+mj-ea"/>
                <a:cs typeface="Arial" panose="020B0604020202020204" pitchFamily="34" charset="0"/>
              </a:defRPr>
            </a:lvl1pPr>
          </a:lstStyle>
          <a:p>
            <a:br>
              <a:rPr lang="en-US" sz="2400" dirty="0"/>
            </a:br>
            <a:br>
              <a:rPr lang="en-US" sz="2400" dirty="0"/>
            </a:br>
            <a:r>
              <a:rPr lang="en-US" sz="1800" dirty="0"/>
              <a:t>Presented by Staci Zacharko, Maria Lepkowicz &amp; Matt Pallo</a:t>
            </a:r>
            <a:br>
              <a:rPr lang="en-US" sz="2400" dirty="0"/>
            </a:br>
            <a:endParaRPr lang="en-US" sz="2400" dirty="0"/>
          </a:p>
        </p:txBody>
      </p:sp>
    </p:spTree>
    <p:extLst>
      <p:ext uri="{BB962C8B-B14F-4D97-AF65-F5344CB8AC3E}">
        <p14:creationId xmlns:p14="http://schemas.microsoft.com/office/powerpoint/2010/main" val="2077215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090CEA-4E02-314A-BE36-4570161B1DA9}"/>
              </a:ext>
            </a:extLst>
          </p:cNvPr>
          <p:cNvSpPr>
            <a:spLocks noGrp="1"/>
          </p:cNvSpPr>
          <p:nvPr>
            <p:ph type="title"/>
          </p:nvPr>
        </p:nvSpPr>
        <p:spPr>
          <a:xfrm>
            <a:off x="273238" y="283009"/>
            <a:ext cx="8597524" cy="274320"/>
          </a:xfrm>
        </p:spPr>
        <p:txBody>
          <a:bodyPr/>
          <a:lstStyle/>
          <a:p>
            <a:r>
              <a:rPr lang="en-US" dirty="0">
                <a:latin typeface="+mn-lt"/>
              </a:rPr>
              <a:t>Which is Right?</a:t>
            </a:r>
          </a:p>
        </p:txBody>
      </p:sp>
      <p:cxnSp>
        <p:nvCxnSpPr>
          <p:cNvPr id="13" name="Straight Connector 12"/>
          <p:cNvCxnSpPr/>
          <p:nvPr/>
        </p:nvCxnSpPr>
        <p:spPr>
          <a:xfrm>
            <a:off x="-1016000" y="703949"/>
            <a:ext cx="783771"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191000" y="65532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1AF772D-F326-4B60-79DD-8AEB1706A8C9}"/>
              </a:ext>
            </a:extLst>
          </p:cNvPr>
          <p:cNvSpPr txBox="1"/>
          <p:nvPr/>
        </p:nvSpPr>
        <p:spPr>
          <a:xfrm>
            <a:off x="609600" y="1219200"/>
            <a:ext cx="6096000" cy="3139321"/>
          </a:xfrm>
          <a:prstGeom prst="rect">
            <a:avLst/>
          </a:prstGeom>
          <a:noFill/>
        </p:spPr>
        <p:txBody>
          <a:bodyPr wrap="square" rtlCol="0">
            <a:spAutoFit/>
          </a:bodyPr>
          <a:lstStyle/>
          <a:p>
            <a:r>
              <a:rPr lang="en-US" dirty="0"/>
              <a:t>Key things to keep in mind:</a:t>
            </a:r>
          </a:p>
          <a:p>
            <a:r>
              <a:rPr lang="en-US" dirty="0"/>
              <a:t>How quickly will the equipment become outdated?</a:t>
            </a:r>
          </a:p>
          <a:p>
            <a:endParaRPr lang="en-US" dirty="0"/>
          </a:p>
          <a:p>
            <a:r>
              <a:rPr lang="en-US" dirty="0"/>
              <a:t>If the piece of equipment will last a long time, loan might be the right decision.</a:t>
            </a:r>
          </a:p>
          <a:p>
            <a:endParaRPr lang="en-US" dirty="0"/>
          </a:p>
          <a:p>
            <a:r>
              <a:rPr lang="en-US" dirty="0"/>
              <a:t>If you do not want to keep the equipment at the end of the term, a lease might be the best decision.</a:t>
            </a:r>
          </a:p>
          <a:p>
            <a:endParaRPr lang="en-US" dirty="0"/>
          </a:p>
          <a:p>
            <a:r>
              <a:rPr lang="en-US" dirty="0"/>
              <a:t>Leasing can offer tax incentives, speak with an accountant to inquire.</a:t>
            </a:r>
          </a:p>
        </p:txBody>
      </p:sp>
    </p:spTree>
    <p:extLst>
      <p:ext uri="{BB962C8B-B14F-4D97-AF65-F5344CB8AC3E}">
        <p14:creationId xmlns:p14="http://schemas.microsoft.com/office/powerpoint/2010/main" val="1364715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090CEA-4E02-314A-BE36-4570161B1DA9}"/>
              </a:ext>
            </a:extLst>
          </p:cNvPr>
          <p:cNvSpPr>
            <a:spLocks noGrp="1"/>
          </p:cNvSpPr>
          <p:nvPr>
            <p:ph type="title"/>
          </p:nvPr>
        </p:nvSpPr>
        <p:spPr>
          <a:xfrm>
            <a:off x="273238" y="283009"/>
            <a:ext cx="8597524" cy="274320"/>
          </a:xfrm>
        </p:spPr>
        <p:txBody>
          <a:bodyPr/>
          <a:lstStyle/>
          <a:p>
            <a:r>
              <a:rPr lang="en-US" dirty="0">
                <a:latin typeface="+mn-lt"/>
              </a:rPr>
              <a:t>Key Takeaways</a:t>
            </a:r>
          </a:p>
        </p:txBody>
      </p:sp>
      <p:cxnSp>
        <p:nvCxnSpPr>
          <p:cNvPr id="13" name="Straight Connector 12"/>
          <p:cNvCxnSpPr/>
          <p:nvPr/>
        </p:nvCxnSpPr>
        <p:spPr>
          <a:xfrm>
            <a:off x="-1016000" y="703949"/>
            <a:ext cx="783771"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191000" y="65532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1AF772D-F326-4B60-79DD-8AEB1706A8C9}"/>
              </a:ext>
            </a:extLst>
          </p:cNvPr>
          <p:cNvSpPr txBox="1"/>
          <p:nvPr/>
        </p:nvSpPr>
        <p:spPr>
          <a:xfrm>
            <a:off x="609600" y="1219200"/>
            <a:ext cx="6096000" cy="4247317"/>
          </a:xfrm>
          <a:prstGeom prst="rect">
            <a:avLst/>
          </a:prstGeom>
          <a:noFill/>
        </p:spPr>
        <p:txBody>
          <a:bodyPr wrap="square" rtlCol="0">
            <a:spAutoFit/>
          </a:bodyPr>
          <a:lstStyle/>
          <a:p>
            <a:r>
              <a:rPr lang="en-US" dirty="0"/>
              <a:t>If you can afford to purchase outright, it may be worth doing so to avoid paying interest.</a:t>
            </a:r>
          </a:p>
          <a:p>
            <a:endParaRPr lang="en-US" dirty="0"/>
          </a:p>
          <a:p>
            <a:r>
              <a:rPr lang="en-US" dirty="0"/>
              <a:t>Leasing can be more affordable in the short term, allowing your business to save money for other projects. Important if your business is growing or if you need capital for larger purchases.</a:t>
            </a:r>
          </a:p>
          <a:p>
            <a:endParaRPr lang="en-US" dirty="0"/>
          </a:p>
          <a:p>
            <a:r>
              <a:rPr lang="en-US" dirty="0"/>
              <a:t>Leasing can make it easier to upgrade equipment, you can turn it in at lease end. </a:t>
            </a:r>
          </a:p>
          <a:p>
            <a:endParaRPr lang="en-US" dirty="0"/>
          </a:p>
          <a:p>
            <a:r>
              <a:rPr lang="en-US" dirty="0"/>
              <a:t>Leasing can help you stay competitive by helping with cash flow (put that money somewhere else!). Also allows you to use the latest and greatest equipment on the market.</a:t>
            </a:r>
          </a:p>
        </p:txBody>
      </p:sp>
    </p:spTree>
    <p:extLst>
      <p:ext uri="{BB962C8B-B14F-4D97-AF65-F5344CB8AC3E}">
        <p14:creationId xmlns:p14="http://schemas.microsoft.com/office/powerpoint/2010/main" val="3596540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090CEA-4E02-314A-BE36-4570161B1DA9}"/>
              </a:ext>
            </a:extLst>
          </p:cNvPr>
          <p:cNvSpPr>
            <a:spLocks noGrp="1"/>
          </p:cNvSpPr>
          <p:nvPr>
            <p:ph type="title"/>
          </p:nvPr>
        </p:nvSpPr>
        <p:spPr>
          <a:xfrm>
            <a:off x="273238" y="283009"/>
            <a:ext cx="8597524" cy="274320"/>
          </a:xfrm>
        </p:spPr>
        <p:txBody>
          <a:bodyPr/>
          <a:lstStyle/>
          <a:p>
            <a:r>
              <a:rPr lang="en-US" dirty="0">
                <a:latin typeface="+mn-lt"/>
              </a:rPr>
              <a:t>Key Takeaways</a:t>
            </a:r>
          </a:p>
        </p:txBody>
      </p:sp>
      <p:cxnSp>
        <p:nvCxnSpPr>
          <p:cNvPr id="13" name="Straight Connector 12"/>
          <p:cNvCxnSpPr/>
          <p:nvPr/>
        </p:nvCxnSpPr>
        <p:spPr>
          <a:xfrm>
            <a:off x="-1016000" y="703949"/>
            <a:ext cx="783771"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191000" y="65532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1AF772D-F326-4B60-79DD-8AEB1706A8C9}"/>
              </a:ext>
            </a:extLst>
          </p:cNvPr>
          <p:cNvSpPr txBox="1"/>
          <p:nvPr/>
        </p:nvSpPr>
        <p:spPr>
          <a:xfrm>
            <a:off x="609600" y="1219200"/>
            <a:ext cx="6096000" cy="2031325"/>
          </a:xfrm>
          <a:prstGeom prst="rect">
            <a:avLst/>
          </a:prstGeom>
          <a:noFill/>
        </p:spPr>
        <p:txBody>
          <a:bodyPr wrap="square" rtlCol="0">
            <a:spAutoFit/>
          </a:bodyPr>
          <a:lstStyle/>
          <a:p>
            <a:r>
              <a:rPr lang="en-US" dirty="0"/>
              <a:t>If you have a banker you like working with, get to know them. Ask if multiple products will help you get a better rate.</a:t>
            </a:r>
          </a:p>
          <a:p>
            <a:endParaRPr lang="en-US" dirty="0"/>
          </a:p>
          <a:p>
            <a:r>
              <a:rPr lang="en-US" dirty="0"/>
              <a:t>Sounds simple but ask, "Is this the best you can do?”</a:t>
            </a:r>
          </a:p>
          <a:p>
            <a:endParaRPr lang="en-US" dirty="0"/>
          </a:p>
          <a:p>
            <a:r>
              <a:rPr lang="en-US" dirty="0"/>
              <a:t>Shop around!</a:t>
            </a:r>
          </a:p>
        </p:txBody>
      </p:sp>
    </p:spTree>
    <p:extLst>
      <p:ext uri="{BB962C8B-B14F-4D97-AF65-F5344CB8AC3E}">
        <p14:creationId xmlns:p14="http://schemas.microsoft.com/office/powerpoint/2010/main" val="1732558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8605161-EAD3-70E4-90D9-AA39FCC34AD0}"/>
              </a:ext>
            </a:extLst>
          </p:cNvPr>
          <p:cNvPicPr>
            <a:picLocks noChangeAspect="1"/>
          </p:cNvPicPr>
          <p:nvPr/>
        </p:nvPicPr>
        <p:blipFill rotWithShape="1">
          <a:blip r:embed="rId2"/>
          <a:srcRect t="547" r="2" b="2"/>
          <a:stretch/>
        </p:blipFill>
        <p:spPr>
          <a:xfrm>
            <a:off x="274321" y="631301"/>
            <a:ext cx="4118570" cy="5285232"/>
          </a:xfrm>
          <a:prstGeom prst="rect">
            <a:avLst/>
          </a:prstGeom>
          <a:noFill/>
        </p:spPr>
      </p:pic>
      <p:sp>
        <p:nvSpPr>
          <p:cNvPr id="12" name="Content Placeholder 3">
            <a:extLst>
              <a:ext uri="{FF2B5EF4-FFF2-40B4-BE49-F238E27FC236}">
                <a16:creationId xmlns:a16="http://schemas.microsoft.com/office/drawing/2014/main" id="{1BE8F29E-8FF3-B5C2-E877-42A0E95F3786}"/>
              </a:ext>
            </a:extLst>
          </p:cNvPr>
          <p:cNvSpPr>
            <a:spLocks noGrp="1"/>
          </p:cNvSpPr>
          <p:nvPr>
            <p:ph sz="quarter" idx="45"/>
          </p:nvPr>
        </p:nvSpPr>
        <p:spPr>
          <a:xfrm>
            <a:off x="4755962" y="631301"/>
            <a:ext cx="4114800" cy="5285232"/>
          </a:xfrm>
        </p:spPr>
        <p:txBody>
          <a:bodyPr/>
          <a:lstStyle/>
          <a:p>
            <a:pPr marL="0" indent="0" algn="ctr">
              <a:buNone/>
            </a:pPr>
            <a:endParaRPr lang="en-US" sz="2000" u="sng" dirty="0"/>
          </a:p>
          <a:p>
            <a:pPr marL="0" indent="0" algn="ctr">
              <a:buNone/>
            </a:pPr>
            <a:r>
              <a:rPr lang="en-US" sz="2000" u="sng" dirty="0"/>
              <a:t>Contact Info</a:t>
            </a:r>
          </a:p>
          <a:p>
            <a:endParaRPr lang="en-US" dirty="0"/>
          </a:p>
        </p:txBody>
      </p:sp>
      <p:sp>
        <p:nvSpPr>
          <p:cNvPr id="6" name="TextBox 5">
            <a:extLst>
              <a:ext uri="{FF2B5EF4-FFF2-40B4-BE49-F238E27FC236}">
                <a16:creationId xmlns:a16="http://schemas.microsoft.com/office/drawing/2014/main" id="{3A67B9B1-55F1-F78B-0837-A083B0751B0D}"/>
              </a:ext>
            </a:extLst>
          </p:cNvPr>
          <p:cNvSpPr txBox="1"/>
          <p:nvPr/>
        </p:nvSpPr>
        <p:spPr>
          <a:xfrm>
            <a:off x="4791074" y="1447800"/>
            <a:ext cx="3334871" cy="1200329"/>
          </a:xfrm>
          <a:prstGeom prst="rect">
            <a:avLst/>
          </a:prstGeom>
          <a:noFill/>
        </p:spPr>
        <p:txBody>
          <a:bodyPr wrap="square" rtlCol="0">
            <a:spAutoFit/>
          </a:bodyPr>
          <a:lstStyle/>
          <a:p>
            <a:r>
              <a:rPr lang="en-US" b="1" dirty="0">
                <a:solidFill>
                  <a:srgbClr val="7030A0"/>
                </a:solidFill>
              </a:rPr>
              <a:t>Maria Lepkowicz</a:t>
            </a:r>
          </a:p>
          <a:p>
            <a:r>
              <a:rPr lang="en-US" dirty="0"/>
              <a:t>(703) 663-0660</a:t>
            </a:r>
          </a:p>
          <a:p>
            <a:r>
              <a:rPr lang="en-US" dirty="0"/>
              <a:t>Maria.Lepkowicz@truist.com</a:t>
            </a:r>
          </a:p>
          <a:p>
            <a:endParaRPr lang="en-US" dirty="0"/>
          </a:p>
        </p:txBody>
      </p:sp>
      <p:sp>
        <p:nvSpPr>
          <p:cNvPr id="7" name="TextBox 6">
            <a:extLst>
              <a:ext uri="{FF2B5EF4-FFF2-40B4-BE49-F238E27FC236}">
                <a16:creationId xmlns:a16="http://schemas.microsoft.com/office/drawing/2014/main" id="{BA89B629-638D-745D-306F-01A97B80086A}"/>
              </a:ext>
            </a:extLst>
          </p:cNvPr>
          <p:cNvSpPr txBox="1"/>
          <p:nvPr/>
        </p:nvSpPr>
        <p:spPr>
          <a:xfrm>
            <a:off x="4807136" y="2600989"/>
            <a:ext cx="3334871" cy="1200329"/>
          </a:xfrm>
          <a:prstGeom prst="rect">
            <a:avLst/>
          </a:prstGeom>
          <a:noFill/>
        </p:spPr>
        <p:txBody>
          <a:bodyPr wrap="square" rtlCol="0">
            <a:spAutoFit/>
          </a:bodyPr>
          <a:lstStyle/>
          <a:p>
            <a:r>
              <a:rPr lang="en-US" b="1" dirty="0">
                <a:solidFill>
                  <a:srgbClr val="7030A0"/>
                </a:solidFill>
              </a:rPr>
              <a:t>Staci Zacharko</a:t>
            </a:r>
          </a:p>
          <a:p>
            <a:r>
              <a:rPr lang="en-US" dirty="0"/>
              <a:t>(910) 286-8611</a:t>
            </a:r>
          </a:p>
          <a:p>
            <a:r>
              <a:rPr lang="en-US" dirty="0"/>
              <a:t>Staci.Zacharko@truist.com</a:t>
            </a:r>
          </a:p>
          <a:p>
            <a:endParaRPr lang="en-US" dirty="0"/>
          </a:p>
        </p:txBody>
      </p:sp>
      <p:sp>
        <p:nvSpPr>
          <p:cNvPr id="8" name="TextBox 7">
            <a:extLst>
              <a:ext uri="{FF2B5EF4-FFF2-40B4-BE49-F238E27FC236}">
                <a16:creationId xmlns:a16="http://schemas.microsoft.com/office/drawing/2014/main" id="{3D3BFA48-1E72-856E-7DDF-461E2FAC0D31}"/>
              </a:ext>
            </a:extLst>
          </p:cNvPr>
          <p:cNvSpPr txBox="1"/>
          <p:nvPr/>
        </p:nvSpPr>
        <p:spPr>
          <a:xfrm>
            <a:off x="4816661" y="3754178"/>
            <a:ext cx="3334871" cy="1200329"/>
          </a:xfrm>
          <a:prstGeom prst="rect">
            <a:avLst/>
          </a:prstGeom>
          <a:noFill/>
        </p:spPr>
        <p:txBody>
          <a:bodyPr wrap="square" rtlCol="0">
            <a:spAutoFit/>
          </a:bodyPr>
          <a:lstStyle/>
          <a:p>
            <a:r>
              <a:rPr lang="en-US" b="1" dirty="0">
                <a:solidFill>
                  <a:srgbClr val="7030A0"/>
                </a:solidFill>
              </a:rPr>
              <a:t>Mathew Pallo</a:t>
            </a:r>
          </a:p>
          <a:p>
            <a:r>
              <a:rPr lang="en-US" dirty="0"/>
              <a:t>(703) 442-1617</a:t>
            </a:r>
          </a:p>
          <a:p>
            <a:r>
              <a:rPr lang="en-US" dirty="0"/>
              <a:t>Mathew.Pallo@truist.com</a:t>
            </a:r>
          </a:p>
          <a:p>
            <a:endParaRPr lang="en-US" dirty="0"/>
          </a:p>
        </p:txBody>
      </p:sp>
    </p:spTree>
    <p:extLst>
      <p:ext uri="{BB962C8B-B14F-4D97-AF65-F5344CB8AC3E}">
        <p14:creationId xmlns:p14="http://schemas.microsoft.com/office/powerpoint/2010/main" val="4155691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CD75AB-1706-49F8-940F-9DCB7A81D0F2}"/>
              </a:ext>
            </a:extLst>
          </p:cNvPr>
          <p:cNvSpPr>
            <a:spLocks noGrp="1"/>
          </p:cNvSpPr>
          <p:nvPr>
            <p:ph type="body" sz="quarter" idx="37"/>
          </p:nvPr>
        </p:nvSpPr>
        <p:spPr/>
        <p:txBody>
          <a:bodyPr/>
          <a:lstStyle/>
          <a:p>
            <a:r>
              <a:rPr lang="en-US" sz="2800" dirty="0"/>
              <a:t>Why Should you Finance</a:t>
            </a:r>
          </a:p>
          <a:p>
            <a:r>
              <a:rPr lang="en-US" sz="2800" dirty="0"/>
              <a:t>Different Types of Financing</a:t>
            </a:r>
          </a:p>
          <a:p>
            <a:r>
              <a:rPr lang="en-US" sz="2800" dirty="0"/>
              <a:t>Pros and Cons</a:t>
            </a:r>
          </a:p>
          <a:p>
            <a:r>
              <a:rPr lang="en-US" sz="2800" dirty="0"/>
              <a:t>Key Takeaways</a:t>
            </a:r>
          </a:p>
          <a:p>
            <a:endParaRPr lang="en-US" dirty="0"/>
          </a:p>
        </p:txBody>
      </p:sp>
      <p:sp>
        <p:nvSpPr>
          <p:cNvPr id="3" name="Title 2">
            <a:extLst>
              <a:ext uri="{FF2B5EF4-FFF2-40B4-BE49-F238E27FC236}">
                <a16:creationId xmlns:a16="http://schemas.microsoft.com/office/drawing/2014/main" id="{3D943280-1D0E-40D1-3E11-E15D557CBCE1}"/>
              </a:ext>
            </a:extLst>
          </p:cNvPr>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78833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83C89F-B00C-956F-EECE-6FFFDC21E839}"/>
              </a:ext>
            </a:extLst>
          </p:cNvPr>
          <p:cNvSpPr>
            <a:spLocks noGrp="1"/>
          </p:cNvSpPr>
          <p:nvPr>
            <p:ph type="body" sz="quarter" idx="37"/>
          </p:nvPr>
        </p:nvSpPr>
        <p:spPr/>
        <p:txBody>
          <a:bodyPr/>
          <a:lstStyle/>
          <a:p>
            <a:r>
              <a:rPr lang="en-US" sz="1800" dirty="0"/>
              <a:t>Save your cash. Invest it in your business and people.</a:t>
            </a:r>
          </a:p>
          <a:p>
            <a:r>
              <a:rPr lang="en-US" sz="1800" dirty="0"/>
              <a:t>Start early and engage your banker. </a:t>
            </a:r>
          </a:p>
          <a:p>
            <a:r>
              <a:rPr lang="en-US" sz="1800" dirty="0"/>
              <a:t>If you need multiple pieces, set up a line.</a:t>
            </a:r>
          </a:p>
          <a:p>
            <a:r>
              <a:rPr lang="en-US" sz="1800" dirty="0"/>
              <a:t>Don’t tie up your bank lines with equipment. </a:t>
            </a:r>
          </a:p>
          <a:p>
            <a:r>
              <a:rPr lang="en-US" sz="1800" dirty="0"/>
              <a:t>Often no cost to set up a line.</a:t>
            </a:r>
          </a:p>
          <a:p>
            <a:r>
              <a:rPr lang="en-US" sz="1800" dirty="0"/>
              <a:t>Can save money on rate and fees by being proactive.</a:t>
            </a:r>
          </a:p>
          <a:p>
            <a:endParaRPr lang="en-US" sz="1800" dirty="0"/>
          </a:p>
          <a:p>
            <a:pPr marL="0" indent="0">
              <a:buNone/>
            </a:pPr>
            <a:endParaRPr lang="en-US" dirty="0"/>
          </a:p>
        </p:txBody>
      </p:sp>
      <p:sp>
        <p:nvSpPr>
          <p:cNvPr id="3" name="Title 2">
            <a:extLst>
              <a:ext uri="{FF2B5EF4-FFF2-40B4-BE49-F238E27FC236}">
                <a16:creationId xmlns:a16="http://schemas.microsoft.com/office/drawing/2014/main" id="{3B9C8A4D-9759-5006-EC05-7EF0839BB297}"/>
              </a:ext>
            </a:extLst>
          </p:cNvPr>
          <p:cNvSpPr>
            <a:spLocks noGrp="1"/>
          </p:cNvSpPr>
          <p:nvPr>
            <p:ph type="title"/>
          </p:nvPr>
        </p:nvSpPr>
        <p:spPr/>
        <p:txBody>
          <a:bodyPr/>
          <a:lstStyle/>
          <a:p>
            <a:r>
              <a:rPr lang="en-US" dirty="0"/>
              <a:t>Why Should I Finance?</a:t>
            </a:r>
          </a:p>
        </p:txBody>
      </p:sp>
    </p:spTree>
    <p:extLst>
      <p:ext uri="{BB962C8B-B14F-4D97-AF65-F5344CB8AC3E}">
        <p14:creationId xmlns:p14="http://schemas.microsoft.com/office/powerpoint/2010/main" val="3776700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83C89F-B00C-956F-EECE-6FFFDC21E839}"/>
              </a:ext>
            </a:extLst>
          </p:cNvPr>
          <p:cNvSpPr>
            <a:spLocks noGrp="1"/>
          </p:cNvSpPr>
          <p:nvPr>
            <p:ph type="body" sz="quarter" idx="37"/>
          </p:nvPr>
        </p:nvSpPr>
        <p:spPr/>
        <p:txBody>
          <a:bodyPr/>
          <a:lstStyle/>
          <a:p>
            <a:r>
              <a:rPr lang="en-US" sz="1800" dirty="0"/>
              <a:t>Engage your banker.</a:t>
            </a:r>
          </a:p>
          <a:p>
            <a:r>
              <a:rPr lang="en-US" sz="1800" dirty="0"/>
              <a:t>Submit financials – typically 3 years plus interims.</a:t>
            </a:r>
          </a:p>
          <a:p>
            <a:r>
              <a:rPr lang="en-US" sz="1800" dirty="0"/>
              <a:t>Obtain credit approval.</a:t>
            </a:r>
          </a:p>
          <a:p>
            <a:r>
              <a:rPr lang="en-US" sz="1800" dirty="0"/>
              <a:t>Sign Master Loan Agreement.</a:t>
            </a:r>
          </a:p>
          <a:p>
            <a:r>
              <a:rPr lang="en-US" sz="1800" dirty="0"/>
              <a:t>Identify your equipment.</a:t>
            </a:r>
          </a:p>
          <a:p>
            <a:r>
              <a:rPr lang="en-US" sz="1800" dirty="0"/>
              <a:t>Term equipment into a note with fixed rate and payment.</a:t>
            </a:r>
          </a:p>
          <a:p>
            <a:endParaRPr lang="en-US" sz="1800" dirty="0"/>
          </a:p>
          <a:p>
            <a:pPr marL="0" indent="0">
              <a:buNone/>
            </a:pPr>
            <a:endParaRPr lang="en-US" dirty="0"/>
          </a:p>
        </p:txBody>
      </p:sp>
      <p:sp>
        <p:nvSpPr>
          <p:cNvPr id="3" name="Title 2">
            <a:extLst>
              <a:ext uri="{FF2B5EF4-FFF2-40B4-BE49-F238E27FC236}">
                <a16:creationId xmlns:a16="http://schemas.microsoft.com/office/drawing/2014/main" id="{3B9C8A4D-9759-5006-EC05-7EF0839BB297}"/>
              </a:ext>
            </a:extLst>
          </p:cNvPr>
          <p:cNvSpPr>
            <a:spLocks noGrp="1"/>
          </p:cNvSpPr>
          <p:nvPr>
            <p:ph type="title"/>
          </p:nvPr>
        </p:nvSpPr>
        <p:spPr/>
        <p:txBody>
          <a:bodyPr/>
          <a:lstStyle/>
          <a:p>
            <a:r>
              <a:rPr lang="en-US" dirty="0"/>
              <a:t>General Process for a Line</a:t>
            </a:r>
          </a:p>
        </p:txBody>
      </p:sp>
    </p:spTree>
    <p:extLst>
      <p:ext uri="{BB962C8B-B14F-4D97-AF65-F5344CB8AC3E}">
        <p14:creationId xmlns:p14="http://schemas.microsoft.com/office/powerpoint/2010/main" val="158206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090CEA-4E02-314A-BE36-4570161B1DA9}"/>
              </a:ext>
            </a:extLst>
          </p:cNvPr>
          <p:cNvSpPr>
            <a:spLocks noGrp="1"/>
          </p:cNvSpPr>
          <p:nvPr>
            <p:ph type="title"/>
          </p:nvPr>
        </p:nvSpPr>
        <p:spPr>
          <a:xfrm>
            <a:off x="273238" y="283009"/>
            <a:ext cx="8597524" cy="274320"/>
          </a:xfrm>
        </p:spPr>
        <p:txBody>
          <a:bodyPr/>
          <a:lstStyle/>
          <a:p>
            <a:r>
              <a:rPr lang="en-US" dirty="0">
                <a:latin typeface="+mn-lt"/>
              </a:rPr>
              <a:t>Lease vs. Finance Overview</a:t>
            </a:r>
          </a:p>
        </p:txBody>
      </p:sp>
      <p:cxnSp>
        <p:nvCxnSpPr>
          <p:cNvPr id="13" name="Straight Connector 12"/>
          <p:cNvCxnSpPr/>
          <p:nvPr/>
        </p:nvCxnSpPr>
        <p:spPr>
          <a:xfrm>
            <a:off x="-1016000" y="703949"/>
            <a:ext cx="783771" cy="0"/>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 Box 3"/>
          <p:cNvSpPr txBox="1">
            <a:spLocks noChangeArrowheads="1"/>
          </p:cNvSpPr>
          <p:nvPr/>
        </p:nvSpPr>
        <p:spPr bwMode="auto">
          <a:xfrm rot="5400000">
            <a:off x="4379069" y="-3492435"/>
            <a:ext cx="299850" cy="8961120"/>
          </a:xfrm>
          <a:prstGeom prst="rect">
            <a:avLst/>
          </a:prstGeom>
          <a:solidFill>
            <a:srgbClr val="2D1A47"/>
          </a:solidFill>
          <a:ln w="9525">
            <a:noFill/>
            <a:miter lim="800000"/>
            <a:headEnd/>
            <a:tailEnd/>
          </a:ln>
          <a:effectLst>
            <a:outerShdw blurRad="50800" dist="38100" dir="2700000" algn="tl" rotWithShape="0">
              <a:prstClr val="black">
                <a:alpha val="40000"/>
              </a:prstClr>
            </a:outerShdw>
          </a:effectLst>
        </p:spPr>
        <p:txBody>
          <a:bodyPr vert="vert270" anchor="ctr"/>
          <a:lstStyle/>
          <a:p>
            <a:pPr algn="ctr">
              <a:defRPr/>
            </a:pPr>
            <a:r>
              <a:rPr lang="en-US" altLang="en-US" sz="1000" b="1" kern="0" dirty="0">
                <a:solidFill>
                  <a:srgbClr val="FFFFFF"/>
                </a:solidFill>
                <a:ea typeface="MS Mincho" pitchFamily="49" charset="-128"/>
                <a:cs typeface="Times New Roman" pitchFamily="18" charset="0"/>
              </a:rPr>
              <a:t>Lease vs. Finance</a:t>
            </a:r>
          </a:p>
        </p:txBody>
      </p:sp>
      <p:sp>
        <p:nvSpPr>
          <p:cNvPr id="71" name="Rectangle 70"/>
          <p:cNvSpPr/>
          <p:nvPr/>
        </p:nvSpPr>
        <p:spPr>
          <a:xfrm>
            <a:off x="914400" y="1513063"/>
            <a:ext cx="2826413"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Loan</a:t>
            </a:r>
          </a:p>
        </p:txBody>
      </p:sp>
      <p:sp>
        <p:nvSpPr>
          <p:cNvPr id="72" name="Rectangle 71"/>
          <p:cNvSpPr/>
          <p:nvPr/>
        </p:nvSpPr>
        <p:spPr>
          <a:xfrm>
            <a:off x="907077" y="1966596"/>
            <a:ext cx="2833736" cy="1589263"/>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A loan allows you to purchase a piece of equipment. Once you’ve repaid your loan according to its terms, you fully own your equipment.</a:t>
            </a:r>
          </a:p>
        </p:txBody>
      </p:sp>
      <p:sp>
        <p:nvSpPr>
          <p:cNvPr id="18" name="Rectangle 17"/>
          <p:cNvSpPr/>
          <p:nvPr/>
        </p:nvSpPr>
        <p:spPr>
          <a:xfrm>
            <a:off x="4191000" y="65532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460ADB0-CDA8-FBDD-2822-473DDC5A0D9F}"/>
              </a:ext>
            </a:extLst>
          </p:cNvPr>
          <p:cNvSpPr/>
          <p:nvPr/>
        </p:nvSpPr>
        <p:spPr>
          <a:xfrm>
            <a:off x="4488787" y="1501559"/>
            <a:ext cx="2826413"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Lease</a:t>
            </a:r>
            <a:r>
              <a:rPr lang="en-US" sz="900" b="1" kern="0" dirty="0">
                <a:solidFill>
                  <a:srgbClr val="FFFFFF"/>
                </a:solidFill>
                <a:latin typeface="+mj-lt"/>
                <a:ea typeface="MS Mincho" pitchFamily="49" charset="-128"/>
                <a:cs typeface="Times New Roman" pitchFamily="18" charset="0"/>
              </a:rPr>
              <a:t> </a:t>
            </a:r>
          </a:p>
        </p:txBody>
      </p:sp>
      <p:sp>
        <p:nvSpPr>
          <p:cNvPr id="4" name="Rectangle 3">
            <a:extLst>
              <a:ext uri="{FF2B5EF4-FFF2-40B4-BE49-F238E27FC236}">
                <a16:creationId xmlns:a16="http://schemas.microsoft.com/office/drawing/2014/main" id="{9BB8DDEE-6CE3-8618-C0CB-61FE9C03B9F9}"/>
              </a:ext>
            </a:extLst>
          </p:cNvPr>
          <p:cNvSpPr/>
          <p:nvPr/>
        </p:nvSpPr>
        <p:spPr>
          <a:xfrm>
            <a:off x="4528994" y="1981200"/>
            <a:ext cx="2833736" cy="1513063"/>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A lease allows you to rent equipment from the vendor or the bank for a stated monthly payment, but you don’t own the equipment during the lease term.</a:t>
            </a:r>
          </a:p>
        </p:txBody>
      </p:sp>
      <p:sp>
        <p:nvSpPr>
          <p:cNvPr id="5" name="Rectangle 4">
            <a:extLst>
              <a:ext uri="{FF2B5EF4-FFF2-40B4-BE49-F238E27FC236}">
                <a16:creationId xmlns:a16="http://schemas.microsoft.com/office/drawing/2014/main" id="{EAAF63E9-E1BB-5A35-13F6-B0585571E5EA}"/>
              </a:ext>
            </a:extLst>
          </p:cNvPr>
          <p:cNvSpPr/>
          <p:nvPr/>
        </p:nvSpPr>
        <p:spPr>
          <a:xfrm>
            <a:off x="907077" y="3746149"/>
            <a:ext cx="2833736" cy="1589263"/>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chemeClr val="accent6">
                    <a:lumMod val="75000"/>
                  </a:schemeClr>
                </a:solidFill>
              </a:rPr>
              <a:t>Lender will provide the capital to pay for the purchase. Once you repay the loan, you fully own the equipment. </a:t>
            </a:r>
          </a:p>
        </p:txBody>
      </p:sp>
      <p:sp>
        <p:nvSpPr>
          <p:cNvPr id="6" name="Rectangle 5">
            <a:extLst>
              <a:ext uri="{FF2B5EF4-FFF2-40B4-BE49-F238E27FC236}">
                <a16:creationId xmlns:a16="http://schemas.microsoft.com/office/drawing/2014/main" id="{F69CC7A7-D52B-B1A4-A0E3-056AC0ED3B0C}"/>
              </a:ext>
            </a:extLst>
          </p:cNvPr>
          <p:cNvSpPr/>
          <p:nvPr/>
        </p:nvSpPr>
        <p:spPr>
          <a:xfrm>
            <a:off x="4562475" y="3697974"/>
            <a:ext cx="2833736" cy="1589263"/>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chemeClr val="accent6">
                    <a:lumMod val="75000"/>
                  </a:schemeClr>
                </a:solidFill>
              </a:rPr>
              <a:t>You don’t own the equipment, you rent it.</a:t>
            </a:r>
          </a:p>
        </p:txBody>
      </p:sp>
    </p:spTree>
    <p:extLst>
      <p:ext uri="{BB962C8B-B14F-4D97-AF65-F5344CB8AC3E}">
        <p14:creationId xmlns:p14="http://schemas.microsoft.com/office/powerpoint/2010/main" val="362411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090CEA-4E02-314A-BE36-4570161B1DA9}"/>
              </a:ext>
            </a:extLst>
          </p:cNvPr>
          <p:cNvSpPr>
            <a:spLocks noGrp="1"/>
          </p:cNvSpPr>
          <p:nvPr>
            <p:ph type="title"/>
          </p:nvPr>
        </p:nvSpPr>
        <p:spPr>
          <a:xfrm>
            <a:off x="273238" y="283009"/>
            <a:ext cx="8597524" cy="274320"/>
          </a:xfrm>
        </p:spPr>
        <p:txBody>
          <a:bodyPr/>
          <a:lstStyle/>
          <a:p>
            <a:r>
              <a:rPr lang="en-US" dirty="0">
                <a:latin typeface="+mn-lt"/>
              </a:rPr>
              <a:t>Lease vs. Finance Overview</a:t>
            </a:r>
          </a:p>
        </p:txBody>
      </p:sp>
      <p:cxnSp>
        <p:nvCxnSpPr>
          <p:cNvPr id="13" name="Straight Connector 12"/>
          <p:cNvCxnSpPr/>
          <p:nvPr/>
        </p:nvCxnSpPr>
        <p:spPr>
          <a:xfrm>
            <a:off x="-1016000" y="703949"/>
            <a:ext cx="783771" cy="0"/>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 Box 3"/>
          <p:cNvSpPr txBox="1">
            <a:spLocks noChangeArrowheads="1"/>
          </p:cNvSpPr>
          <p:nvPr/>
        </p:nvSpPr>
        <p:spPr bwMode="auto">
          <a:xfrm rot="5400000">
            <a:off x="4379069" y="-3492435"/>
            <a:ext cx="299850" cy="8961120"/>
          </a:xfrm>
          <a:prstGeom prst="rect">
            <a:avLst/>
          </a:prstGeom>
          <a:solidFill>
            <a:srgbClr val="2D1A47"/>
          </a:solidFill>
          <a:ln w="9525">
            <a:noFill/>
            <a:miter lim="800000"/>
            <a:headEnd/>
            <a:tailEnd/>
          </a:ln>
          <a:effectLst>
            <a:outerShdw blurRad="50800" dist="38100" dir="2700000" algn="tl" rotWithShape="0">
              <a:prstClr val="black">
                <a:alpha val="40000"/>
              </a:prstClr>
            </a:outerShdw>
          </a:effectLst>
        </p:spPr>
        <p:txBody>
          <a:bodyPr vert="vert270" anchor="ctr"/>
          <a:lstStyle/>
          <a:p>
            <a:pPr algn="ctr">
              <a:defRPr/>
            </a:pPr>
            <a:r>
              <a:rPr lang="en-US" altLang="en-US" sz="1000" b="1" kern="0" dirty="0">
                <a:solidFill>
                  <a:srgbClr val="FFFFFF"/>
                </a:solidFill>
                <a:ea typeface="MS Mincho" pitchFamily="49" charset="-128"/>
                <a:cs typeface="Times New Roman" pitchFamily="18" charset="0"/>
              </a:rPr>
              <a:t>Lease vs. Finance</a:t>
            </a:r>
          </a:p>
        </p:txBody>
      </p:sp>
      <p:sp>
        <p:nvSpPr>
          <p:cNvPr id="18" name="Rectangle 17"/>
          <p:cNvSpPr/>
          <p:nvPr/>
        </p:nvSpPr>
        <p:spPr>
          <a:xfrm>
            <a:off x="4191000" y="65532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109E133-B873-F3BB-E3D5-6D55CB9D3920}"/>
              </a:ext>
            </a:extLst>
          </p:cNvPr>
          <p:cNvSpPr txBox="1"/>
          <p:nvPr/>
        </p:nvSpPr>
        <p:spPr>
          <a:xfrm>
            <a:off x="273238" y="1600200"/>
            <a:ext cx="6629400" cy="2308324"/>
          </a:xfrm>
          <a:prstGeom prst="rect">
            <a:avLst/>
          </a:prstGeom>
          <a:noFill/>
        </p:spPr>
        <p:txBody>
          <a:bodyPr wrap="square" rtlCol="0">
            <a:spAutoFit/>
          </a:bodyPr>
          <a:lstStyle/>
          <a:p>
            <a:r>
              <a:rPr lang="en-US" dirty="0"/>
              <a:t>Two main types of leases: </a:t>
            </a:r>
          </a:p>
          <a:p>
            <a:pPr marL="285750" indent="-285750">
              <a:buFont typeface="Arial" panose="020B0604020202020204" pitchFamily="34" charset="0"/>
              <a:buChar char="•"/>
            </a:pPr>
            <a:r>
              <a:rPr lang="en-US" dirty="0"/>
              <a:t>Operating Leases </a:t>
            </a:r>
          </a:p>
          <a:p>
            <a:r>
              <a:rPr lang="en-US" dirty="0"/>
              <a:t>Lower monthly payments. Option to buy the equipment at the end of the term for its then fair market value.</a:t>
            </a:r>
          </a:p>
          <a:p>
            <a:endParaRPr lang="en-US" dirty="0"/>
          </a:p>
          <a:p>
            <a:pPr marL="285750" indent="-285750">
              <a:buFont typeface="Arial" panose="020B0604020202020204" pitchFamily="34" charset="0"/>
              <a:buChar char="•"/>
            </a:pPr>
            <a:r>
              <a:rPr lang="en-US" dirty="0"/>
              <a:t>Capital Leases</a:t>
            </a:r>
          </a:p>
          <a:p>
            <a:r>
              <a:rPr lang="en-US" dirty="0"/>
              <a:t>Structured more like a loan so payments are higher than an operating lease. Option to buy the equipment for $1.</a:t>
            </a:r>
          </a:p>
        </p:txBody>
      </p:sp>
    </p:spTree>
    <p:extLst>
      <p:ext uri="{BB962C8B-B14F-4D97-AF65-F5344CB8AC3E}">
        <p14:creationId xmlns:p14="http://schemas.microsoft.com/office/powerpoint/2010/main" val="3073140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090CEA-4E02-314A-BE36-4570161B1DA9}"/>
              </a:ext>
            </a:extLst>
          </p:cNvPr>
          <p:cNvSpPr>
            <a:spLocks noGrp="1"/>
          </p:cNvSpPr>
          <p:nvPr>
            <p:ph type="title"/>
          </p:nvPr>
        </p:nvSpPr>
        <p:spPr>
          <a:xfrm>
            <a:off x="273238" y="283009"/>
            <a:ext cx="8597524" cy="274320"/>
          </a:xfrm>
        </p:spPr>
        <p:txBody>
          <a:bodyPr/>
          <a:lstStyle/>
          <a:p>
            <a:r>
              <a:rPr lang="en-US" dirty="0">
                <a:latin typeface="+mn-lt"/>
              </a:rPr>
              <a:t>Financing Structures Overview</a:t>
            </a:r>
          </a:p>
        </p:txBody>
      </p:sp>
      <p:cxnSp>
        <p:nvCxnSpPr>
          <p:cNvPr id="13" name="Straight Connector 12"/>
          <p:cNvCxnSpPr/>
          <p:nvPr/>
        </p:nvCxnSpPr>
        <p:spPr>
          <a:xfrm>
            <a:off x="-1016000" y="703949"/>
            <a:ext cx="783771" cy="0"/>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 Box 3"/>
          <p:cNvSpPr txBox="1">
            <a:spLocks noChangeArrowheads="1"/>
          </p:cNvSpPr>
          <p:nvPr/>
        </p:nvSpPr>
        <p:spPr bwMode="auto">
          <a:xfrm rot="5400000">
            <a:off x="4460774" y="-3480898"/>
            <a:ext cx="299850" cy="8961120"/>
          </a:xfrm>
          <a:prstGeom prst="rect">
            <a:avLst/>
          </a:prstGeom>
          <a:solidFill>
            <a:srgbClr val="2D1A47"/>
          </a:solidFill>
          <a:ln w="9525">
            <a:noFill/>
            <a:miter lim="800000"/>
            <a:headEnd/>
            <a:tailEnd/>
          </a:ln>
          <a:effectLst>
            <a:outerShdw blurRad="50800" dist="38100" dir="2700000" algn="tl" rotWithShape="0">
              <a:prstClr val="black">
                <a:alpha val="40000"/>
              </a:prstClr>
            </a:outerShdw>
          </a:effectLst>
        </p:spPr>
        <p:txBody>
          <a:bodyPr vert="vert270" anchor="ctr"/>
          <a:lstStyle/>
          <a:p>
            <a:pPr algn="ctr">
              <a:defRPr/>
            </a:pPr>
            <a:r>
              <a:rPr lang="en-US" altLang="en-US" sz="1200" b="1" kern="0" dirty="0">
                <a:solidFill>
                  <a:srgbClr val="FFFFFF"/>
                </a:solidFill>
                <a:ea typeface="MS Mincho" pitchFamily="49" charset="-128"/>
                <a:cs typeface="Times New Roman" pitchFamily="18" charset="0"/>
              </a:rPr>
              <a:t>Financing Structures</a:t>
            </a:r>
            <a:endParaRPr lang="en-US" altLang="en-US" sz="1000" b="1" kern="0" dirty="0">
              <a:solidFill>
                <a:srgbClr val="FFFFFF"/>
              </a:solidFill>
              <a:ea typeface="MS Mincho" pitchFamily="49" charset="-128"/>
              <a:cs typeface="Times New Roman" pitchFamily="18" charset="0"/>
            </a:endParaRPr>
          </a:p>
        </p:txBody>
      </p:sp>
      <p:sp>
        <p:nvSpPr>
          <p:cNvPr id="67" name="Rectangle 66"/>
          <p:cNvSpPr/>
          <p:nvPr/>
        </p:nvSpPr>
        <p:spPr>
          <a:xfrm>
            <a:off x="126586" y="1563045"/>
            <a:ext cx="2826413"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Loan</a:t>
            </a:r>
            <a:r>
              <a:rPr lang="en-US" sz="900" b="1" kern="0" dirty="0">
                <a:solidFill>
                  <a:srgbClr val="FFFFFF"/>
                </a:solidFill>
                <a:latin typeface="+mj-lt"/>
                <a:ea typeface="MS Mincho" pitchFamily="49" charset="-128"/>
                <a:cs typeface="Times New Roman" pitchFamily="18" charset="0"/>
              </a:rPr>
              <a:t> </a:t>
            </a:r>
          </a:p>
        </p:txBody>
      </p:sp>
      <p:sp>
        <p:nvSpPr>
          <p:cNvPr id="68" name="Rectangle 67"/>
          <p:cNvSpPr/>
          <p:nvPr/>
        </p:nvSpPr>
        <p:spPr>
          <a:xfrm>
            <a:off x="119272" y="2040136"/>
            <a:ext cx="2833736" cy="1513063"/>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Client takes immediate possession of the equipment asset, and lender takes a security interest. Fixed, floating and swap rate options are all available.</a:t>
            </a:r>
          </a:p>
        </p:txBody>
      </p:sp>
      <p:sp>
        <p:nvSpPr>
          <p:cNvPr id="69" name="Rectangle 68"/>
          <p:cNvSpPr/>
          <p:nvPr/>
        </p:nvSpPr>
        <p:spPr>
          <a:xfrm>
            <a:off x="3163948" y="1562878"/>
            <a:ext cx="2826413"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$1 Out Capital Lease</a:t>
            </a:r>
          </a:p>
        </p:txBody>
      </p:sp>
      <p:sp>
        <p:nvSpPr>
          <p:cNvPr id="70" name="Rectangle 69"/>
          <p:cNvSpPr/>
          <p:nvPr/>
        </p:nvSpPr>
        <p:spPr>
          <a:xfrm>
            <a:off x="3162275" y="2035219"/>
            <a:ext cx="2833736" cy="1513063"/>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A capital lease transfers to the lessee most rights and obligations concerning the leased asset. The asset will be reported on the balance sheet of the lessee throughout the duration of the term. At end of term, full ownership will be transferred to the lessee for a $1 purchase price. </a:t>
            </a:r>
          </a:p>
        </p:txBody>
      </p:sp>
      <p:sp>
        <p:nvSpPr>
          <p:cNvPr id="71" name="Rectangle 70"/>
          <p:cNvSpPr/>
          <p:nvPr/>
        </p:nvSpPr>
        <p:spPr>
          <a:xfrm>
            <a:off x="130139" y="3960618"/>
            <a:ext cx="2826413"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First Amendment Lease</a:t>
            </a:r>
          </a:p>
        </p:txBody>
      </p:sp>
      <p:sp>
        <p:nvSpPr>
          <p:cNvPr id="72" name="Rectangle 71"/>
          <p:cNvSpPr/>
          <p:nvPr/>
        </p:nvSpPr>
        <p:spPr>
          <a:xfrm>
            <a:off x="130139" y="4354337"/>
            <a:ext cx="2833736" cy="1589263"/>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A First Amendment lease is a lease with a base term similar to a FMV structure. At the end of the original term, the lessee has the option to purchase the equipment for a stated amount, or renew the lease for a defined period, after which the lessee has the opportunity to purchase the equipment at fair market value or return the equipment.</a:t>
            </a:r>
          </a:p>
        </p:txBody>
      </p:sp>
      <p:sp>
        <p:nvSpPr>
          <p:cNvPr id="73" name="Rectangle 72"/>
          <p:cNvSpPr/>
          <p:nvPr/>
        </p:nvSpPr>
        <p:spPr>
          <a:xfrm>
            <a:off x="6157976" y="1565375"/>
            <a:ext cx="2823003"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Fair Market Value Lease (“FMV”)</a:t>
            </a:r>
          </a:p>
        </p:txBody>
      </p:sp>
      <p:sp>
        <p:nvSpPr>
          <p:cNvPr id="74" name="Rectangle 73"/>
          <p:cNvSpPr/>
          <p:nvPr/>
        </p:nvSpPr>
        <p:spPr>
          <a:xfrm>
            <a:off x="6194411" y="2042148"/>
            <a:ext cx="2830317" cy="1518754"/>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FMV leases are structured where the lessor rents the equipment to the lessee, who typically deducts rents as an expense for tax purposes. At end of term, the lessee has the right, but not the obligation, to buy the leased asset for a price that represents the item’s then-current value.</a:t>
            </a:r>
          </a:p>
        </p:txBody>
      </p:sp>
      <p:sp>
        <p:nvSpPr>
          <p:cNvPr id="75" name="Rectangle 74"/>
          <p:cNvSpPr/>
          <p:nvPr/>
        </p:nvSpPr>
        <p:spPr>
          <a:xfrm>
            <a:off x="3167926" y="3960618"/>
            <a:ext cx="2815142"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Synthetic Lease</a:t>
            </a:r>
          </a:p>
        </p:txBody>
      </p:sp>
      <p:sp>
        <p:nvSpPr>
          <p:cNvPr id="76" name="Rectangle 75"/>
          <p:cNvSpPr/>
          <p:nvPr/>
        </p:nvSpPr>
        <p:spPr>
          <a:xfrm>
            <a:off x="3167925" y="4375435"/>
            <a:ext cx="2822436" cy="1568165"/>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A synthetic lease is structured as a tax lease for accounting purposes and a loan for tax purposes. The client will guarantee a portion of the residual amount as indicated in the lease agreement.</a:t>
            </a:r>
          </a:p>
        </p:txBody>
      </p:sp>
      <p:sp>
        <p:nvSpPr>
          <p:cNvPr id="77" name="Rectangle 76"/>
          <p:cNvSpPr/>
          <p:nvPr/>
        </p:nvSpPr>
        <p:spPr>
          <a:xfrm>
            <a:off x="6194412" y="3960618"/>
            <a:ext cx="2815142" cy="304505"/>
          </a:xfrm>
          <a:prstGeom prst="rect">
            <a:avLst/>
          </a:prstGeom>
          <a:solidFill>
            <a:srgbClr val="7C6992"/>
          </a:solidFill>
          <a:ln w="9525">
            <a:noFill/>
            <a:miter lim="800000"/>
            <a:headEnd/>
            <a:tailEnd/>
          </a:ln>
          <a:effectLst>
            <a:outerShdw blurRad="50800" dist="38100" dir="2700000" algn="tl" rotWithShape="0">
              <a:prstClr val="black">
                <a:alpha val="40000"/>
              </a:prstClr>
            </a:outerShdw>
          </a:effectLst>
        </p:spPr>
        <p:txBody>
          <a:bodyPr anchor="ctr"/>
          <a:lstStyle/>
          <a:p>
            <a:pPr algn="ctr"/>
            <a:r>
              <a:rPr lang="en-US" sz="900" b="1" kern="0" dirty="0">
                <a:solidFill>
                  <a:srgbClr val="FFFFFF"/>
                </a:solidFill>
                <a:ea typeface="MS Mincho" pitchFamily="49" charset="-128"/>
                <a:cs typeface="Times New Roman" pitchFamily="18" charset="0"/>
              </a:rPr>
              <a:t>TRAC and Split TRAC Lease</a:t>
            </a:r>
          </a:p>
        </p:txBody>
      </p:sp>
      <p:sp>
        <p:nvSpPr>
          <p:cNvPr id="78" name="Rectangle 77"/>
          <p:cNvSpPr/>
          <p:nvPr/>
        </p:nvSpPr>
        <p:spPr>
          <a:xfrm>
            <a:off x="6194411" y="4375435"/>
            <a:ext cx="2822436" cy="1568165"/>
          </a:xfrm>
          <a:prstGeom prst="rect">
            <a:avLst/>
          </a:prstGeom>
          <a:solidFill>
            <a:srgbClr val="EDEEE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dirty="0">
                <a:solidFill>
                  <a:srgbClr val="666666"/>
                </a:solidFill>
              </a:rPr>
              <a:t>Split TRAC and regular TRAC structures are designed to finance licensed and titled motor vehicles used for the client’s business. The client guarantees all of the TRAC amount in a TRAC lease, or a designated portion of the TRAC amount in a Split TRAC lease as indicated in the lease agreement.</a:t>
            </a:r>
          </a:p>
        </p:txBody>
      </p:sp>
    </p:spTree>
    <p:extLst>
      <p:ext uri="{BB962C8B-B14F-4D97-AF65-F5344CB8AC3E}">
        <p14:creationId xmlns:p14="http://schemas.microsoft.com/office/powerpoint/2010/main" val="1949330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090CEA-4E02-314A-BE36-4570161B1DA9}"/>
              </a:ext>
            </a:extLst>
          </p:cNvPr>
          <p:cNvSpPr>
            <a:spLocks noGrp="1"/>
          </p:cNvSpPr>
          <p:nvPr>
            <p:ph type="title"/>
          </p:nvPr>
        </p:nvSpPr>
        <p:spPr>
          <a:xfrm>
            <a:off x="273238" y="283009"/>
            <a:ext cx="8597524" cy="274320"/>
          </a:xfrm>
        </p:spPr>
        <p:txBody>
          <a:bodyPr/>
          <a:lstStyle/>
          <a:p>
            <a:r>
              <a:rPr lang="en-US" dirty="0">
                <a:latin typeface="+mn-lt"/>
              </a:rPr>
              <a:t>Pros and Cons</a:t>
            </a:r>
          </a:p>
        </p:txBody>
      </p:sp>
      <p:cxnSp>
        <p:nvCxnSpPr>
          <p:cNvPr id="13" name="Straight Connector 12"/>
          <p:cNvCxnSpPr/>
          <p:nvPr/>
        </p:nvCxnSpPr>
        <p:spPr>
          <a:xfrm>
            <a:off x="-1016000" y="703949"/>
            <a:ext cx="783771"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191000" y="65532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1AF772D-F326-4B60-79DD-8AEB1706A8C9}"/>
              </a:ext>
            </a:extLst>
          </p:cNvPr>
          <p:cNvSpPr txBox="1"/>
          <p:nvPr/>
        </p:nvSpPr>
        <p:spPr>
          <a:xfrm>
            <a:off x="609600" y="914400"/>
            <a:ext cx="6096000" cy="2308324"/>
          </a:xfrm>
          <a:prstGeom prst="rect">
            <a:avLst/>
          </a:prstGeom>
          <a:noFill/>
        </p:spPr>
        <p:txBody>
          <a:bodyPr wrap="square" rtlCol="0">
            <a:spAutoFit/>
          </a:bodyPr>
          <a:lstStyle/>
          <a:p>
            <a:r>
              <a:rPr lang="en-US" dirty="0"/>
              <a:t>Leasing:</a:t>
            </a:r>
          </a:p>
          <a:p>
            <a:pPr marL="285750" indent="-285750">
              <a:buFont typeface="Arial" panose="020B0604020202020204" pitchFamily="34" charset="0"/>
              <a:buChar char="•"/>
            </a:pPr>
            <a:r>
              <a:rPr lang="en-US" dirty="0"/>
              <a:t>Beneficial when the equipment you need will become outdated in a few years</a:t>
            </a:r>
          </a:p>
          <a:p>
            <a:pPr marL="285750" indent="-285750">
              <a:buFont typeface="Arial" panose="020B0604020202020204" pitchFamily="34" charset="0"/>
              <a:buChar char="•"/>
            </a:pPr>
            <a:r>
              <a:rPr lang="en-US" dirty="0"/>
              <a:t>Generally requires no money down</a:t>
            </a:r>
          </a:p>
          <a:p>
            <a:pPr marL="285750" indent="-285750">
              <a:buFont typeface="Arial" panose="020B0604020202020204" pitchFamily="34" charset="0"/>
              <a:buChar char="•"/>
            </a:pPr>
            <a:r>
              <a:rPr lang="en-US" dirty="0"/>
              <a:t>Generally requires no additional collateral</a:t>
            </a:r>
          </a:p>
          <a:p>
            <a:pPr marL="285750" indent="-285750">
              <a:buFont typeface="Arial" panose="020B0604020202020204" pitchFamily="34" charset="0"/>
              <a:buChar char="•"/>
            </a:pPr>
            <a:r>
              <a:rPr lang="en-US" dirty="0"/>
              <a:t>Keep cash for other business expenses</a:t>
            </a:r>
          </a:p>
          <a:p>
            <a:pPr marL="285750" indent="-285750">
              <a:buFont typeface="Arial" panose="020B0604020202020204" pitchFamily="34" charset="0"/>
              <a:buChar char="•"/>
            </a:pPr>
            <a:r>
              <a:rPr lang="en-US" dirty="0"/>
              <a:t>At the end you can purchase the equipment, refinance and keep paying or return the equipment</a:t>
            </a:r>
          </a:p>
        </p:txBody>
      </p:sp>
      <p:sp>
        <p:nvSpPr>
          <p:cNvPr id="3" name="TextBox 2">
            <a:extLst>
              <a:ext uri="{FF2B5EF4-FFF2-40B4-BE49-F238E27FC236}">
                <a16:creationId xmlns:a16="http://schemas.microsoft.com/office/drawing/2014/main" id="{E3CB27E9-E1EC-06EA-32F0-EB932AF2ACEE}"/>
              </a:ext>
            </a:extLst>
          </p:cNvPr>
          <p:cNvSpPr txBox="1"/>
          <p:nvPr/>
        </p:nvSpPr>
        <p:spPr>
          <a:xfrm>
            <a:off x="609600" y="3222724"/>
            <a:ext cx="7162800" cy="646331"/>
          </a:xfrm>
          <a:prstGeom prst="rect">
            <a:avLst/>
          </a:prstGeom>
          <a:noFill/>
        </p:spPr>
        <p:txBody>
          <a:bodyPr wrap="square" rtlCol="0">
            <a:spAutoFit/>
          </a:bodyPr>
          <a:lstStyle/>
          <a:p>
            <a:r>
              <a:rPr lang="en-US" dirty="0"/>
              <a:t>Cons: If you purchase the equipment at lease end, you could end up paying more. </a:t>
            </a:r>
          </a:p>
        </p:txBody>
      </p:sp>
      <p:sp>
        <p:nvSpPr>
          <p:cNvPr id="4" name="TextBox 3">
            <a:extLst>
              <a:ext uri="{FF2B5EF4-FFF2-40B4-BE49-F238E27FC236}">
                <a16:creationId xmlns:a16="http://schemas.microsoft.com/office/drawing/2014/main" id="{7E128801-3DE2-3A3C-1E8C-43021BDB542C}"/>
              </a:ext>
            </a:extLst>
          </p:cNvPr>
          <p:cNvSpPr txBox="1"/>
          <p:nvPr/>
        </p:nvSpPr>
        <p:spPr>
          <a:xfrm>
            <a:off x="638175" y="4287797"/>
            <a:ext cx="6096000" cy="1200329"/>
          </a:xfrm>
          <a:prstGeom prst="rect">
            <a:avLst/>
          </a:prstGeom>
          <a:noFill/>
        </p:spPr>
        <p:txBody>
          <a:bodyPr wrap="square" rtlCol="0">
            <a:spAutoFit/>
          </a:bodyPr>
          <a:lstStyle/>
          <a:p>
            <a:r>
              <a:rPr lang="en-US" dirty="0"/>
              <a:t>Loans: </a:t>
            </a:r>
          </a:p>
          <a:p>
            <a:pPr marL="285750" indent="-285750">
              <a:buFont typeface="Arial" panose="020B0604020202020204" pitchFamily="34" charset="0"/>
              <a:buChar char="•"/>
            </a:pPr>
            <a:r>
              <a:rPr lang="en-US" dirty="0"/>
              <a:t>Self-collateralized, lender can take the equipment and sell it </a:t>
            </a:r>
          </a:p>
          <a:p>
            <a:pPr marL="285750" indent="-285750">
              <a:buFont typeface="Arial" panose="020B0604020202020204" pitchFamily="34" charset="0"/>
              <a:buChar char="•"/>
            </a:pPr>
            <a:r>
              <a:rPr lang="en-US" dirty="0"/>
              <a:t>You own the equipment</a:t>
            </a:r>
          </a:p>
        </p:txBody>
      </p:sp>
      <p:sp>
        <p:nvSpPr>
          <p:cNvPr id="5" name="TextBox 4">
            <a:extLst>
              <a:ext uri="{FF2B5EF4-FFF2-40B4-BE49-F238E27FC236}">
                <a16:creationId xmlns:a16="http://schemas.microsoft.com/office/drawing/2014/main" id="{2A9DA353-BEA2-5B5A-4774-549D7C11BE7A}"/>
              </a:ext>
            </a:extLst>
          </p:cNvPr>
          <p:cNvSpPr txBox="1"/>
          <p:nvPr/>
        </p:nvSpPr>
        <p:spPr>
          <a:xfrm>
            <a:off x="638174" y="5459551"/>
            <a:ext cx="7134225" cy="369332"/>
          </a:xfrm>
          <a:prstGeom prst="rect">
            <a:avLst/>
          </a:prstGeom>
          <a:noFill/>
        </p:spPr>
        <p:txBody>
          <a:bodyPr wrap="square" rtlCol="0">
            <a:spAutoFit/>
          </a:bodyPr>
          <a:lstStyle/>
          <a:p>
            <a:r>
              <a:rPr lang="en-US" dirty="0"/>
              <a:t>Cons: Considered higher risk so down payment may be required</a:t>
            </a:r>
          </a:p>
        </p:txBody>
      </p:sp>
    </p:spTree>
    <p:extLst>
      <p:ext uri="{BB962C8B-B14F-4D97-AF65-F5344CB8AC3E}">
        <p14:creationId xmlns:p14="http://schemas.microsoft.com/office/powerpoint/2010/main" val="3658853388"/>
      </p:ext>
    </p:extLst>
  </p:cSld>
  <p:clrMapOvr>
    <a:masterClrMapping/>
  </p:clrMapOvr>
</p:sld>
</file>

<file path=ppt/theme/theme1.xml><?xml version="1.0" encoding="utf-8"?>
<a:theme xmlns:a="http://schemas.openxmlformats.org/drawingml/2006/main" name="Truist Securities 4x3 on-screen show_061920">
  <a:themeElements>
    <a:clrScheme name="Truist Securities 052120 1">
      <a:dk1>
        <a:srgbClr val="464646"/>
      </a:dk1>
      <a:lt1>
        <a:srgbClr val="FFFFFF"/>
      </a:lt1>
      <a:dk2>
        <a:srgbClr val="2E1A47"/>
      </a:dk2>
      <a:lt2>
        <a:srgbClr val="A8A8A8"/>
      </a:lt2>
      <a:accent1>
        <a:srgbClr val="2E1A47"/>
      </a:accent1>
      <a:accent2>
        <a:srgbClr val="AFABC9"/>
      </a:accent2>
      <a:accent3>
        <a:srgbClr val="7C6992"/>
      </a:accent3>
      <a:accent4>
        <a:srgbClr val="B0E0E2"/>
      </a:accent4>
      <a:accent5>
        <a:srgbClr val="C9C9C9"/>
      </a:accent5>
      <a:accent6>
        <a:srgbClr val="707070"/>
      </a:accent6>
      <a:hlink>
        <a:srgbClr val="0563C1"/>
      </a:hlink>
      <a:folHlink>
        <a:srgbClr val="AFABC9"/>
      </a:folHlink>
    </a:clrScheme>
    <a:fontScheme name="Truist Securiti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ruist Securities 4x3 on-screen show_061920" id="{BDC05E67-02B5-4E4F-A5AC-C8E0263F634B}" vid="{4DD39DF8-2C99-D949-BD83-E149E9260F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F42E55FBC03C4CA903E593D1CF5852" ma:contentTypeVersion="3" ma:contentTypeDescription="Create a new document." ma:contentTypeScope="" ma:versionID="76a578d6eafdb89b04bf4804d7f54b77">
  <xsd:schema xmlns:xsd="http://www.w3.org/2001/XMLSchema" xmlns:xs="http://www.w3.org/2001/XMLSchema" xmlns:p="http://schemas.microsoft.com/office/2006/metadata/properties" xmlns:ns2="8390fac8-3679-4f76-836d-3347d87e9e82" xmlns:ns3="0c20999e-65fa-4b22-9bce-d1630f327d40" targetNamespace="http://schemas.microsoft.com/office/2006/metadata/properties" ma:root="true" ma:fieldsID="dfd058b8a0c04cd405db9ecbf600b6e9" ns2:_="" ns3:_="">
    <xsd:import namespace="8390fac8-3679-4f76-836d-3347d87e9e82"/>
    <xsd:import namespace="0c20999e-65fa-4b22-9bce-d1630f327d40"/>
    <xsd:element name="properties">
      <xsd:complexType>
        <xsd:sequence>
          <xsd:element name="documentManagement">
            <xsd:complexType>
              <xsd:all>
                <xsd:element ref="ns2:SPDataClassifi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90fac8-3679-4f76-836d-3347d87e9e82" elementFormDefault="qualified">
    <xsd:import namespace="http://schemas.microsoft.com/office/2006/documentManagement/types"/>
    <xsd:import namespace="http://schemas.microsoft.com/office/infopath/2007/PartnerControls"/>
    <xsd:element name="SPDataClassification" ma:index="8" nillable="true" ma:displayName="SPDataClassification" ma:internalName="SPDataClassifi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20999e-65fa-4b22-9bce-d1630f327d40"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PDataClassification xmlns="8390fac8-3679-4f76-836d-3347d87e9e8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E159BB-88C6-4E78-99CE-E88FCA5DB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90fac8-3679-4f76-836d-3347d87e9e82"/>
    <ds:schemaRef ds:uri="0c20999e-65fa-4b22-9bce-d1630f327d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BD7811-9F63-454E-B2EB-B7A798A4CE69}">
  <ds:schemaRefs>
    <ds:schemaRef ds:uri="http://schemas.microsoft.com/office/2006/metadata/properties"/>
    <ds:schemaRef ds:uri="http://schemas.microsoft.com/office/infopath/2007/PartnerControls"/>
    <ds:schemaRef ds:uri="8390fac8-3679-4f76-836d-3347d87e9e82"/>
  </ds:schemaRefs>
</ds:datastoreItem>
</file>

<file path=customXml/itemProps3.xml><?xml version="1.0" encoding="utf-8"?>
<ds:datastoreItem xmlns:ds="http://schemas.openxmlformats.org/officeDocument/2006/customXml" ds:itemID="{3A05B65C-9D35-43C9-B667-DA5529E1A0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22710</TotalTime>
  <Words>1005</Words>
  <Application>Microsoft Office PowerPoint</Application>
  <PresentationFormat>On-screen Show (4:3)</PresentationFormat>
  <Paragraphs>105</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System Font Regular</vt:lpstr>
      <vt:lpstr>Wingdings</vt:lpstr>
      <vt:lpstr>Truist Securities 4x3 on-screen show_061920</vt:lpstr>
      <vt:lpstr>Truist Financial Education  Equipment Financing: Do’s and Don’ts </vt:lpstr>
      <vt:lpstr>PowerPoint Presentation</vt:lpstr>
      <vt:lpstr>AGENDA</vt:lpstr>
      <vt:lpstr>Why Should I Finance?</vt:lpstr>
      <vt:lpstr>General Process for a Line</vt:lpstr>
      <vt:lpstr>Lease vs. Finance Overview</vt:lpstr>
      <vt:lpstr>Lease vs. Finance Overview</vt:lpstr>
      <vt:lpstr>Financing Structures Overview</vt:lpstr>
      <vt:lpstr>Pros and Cons</vt:lpstr>
      <vt:lpstr>Which is Right?</vt:lpstr>
      <vt:lpstr>Key Takeaways</vt:lpstr>
      <vt:lpstr>Key Takeaways</vt:lpstr>
    </vt:vector>
  </TitlesOfParts>
  <Company>SunTrust Banks,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Truist Equipment Finance Overview (Cont.)</dc:title>
  <dc:creator>Chiscop.Kate</dc:creator>
  <cp:lastModifiedBy>Lepkowicz, Maria</cp:lastModifiedBy>
  <cp:revision>219</cp:revision>
  <dcterms:created xsi:type="dcterms:W3CDTF">2020-12-08T20:50:08Z</dcterms:created>
  <dcterms:modified xsi:type="dcterms:W3CDTF">2023-12-04T14:09:06Z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a32e4469-a8de-475e-962a-75dc87a75a61</vt:lpwstr>
  </property>
  <property fmtid="{D5CDD505-2E9C-101B-9397-08002B2CF9AE}" pid="3" name="DataRiskClassification">
    <vt:lpwstr>Internal</vt:lpwstr>
  </property>
  <property fmtid="{D5CDD505-2E9C-101B-9397-08002B2CF9AE}" pid="4" name="ContentTypeId">
    <vt:lpwstr>0x010100DEF42E55FBC03C4CA903E593D1CF5852</vt:lpwstr>
  </property>
</Properties>
</file>